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0362CF72-3BD4-4F96-9AC3-D67F0B87C943}"/>
    <pc:docChg chg="delSld modSld">
      <pc:chgData name="Samson Christopher" userId="6a13b5f1e64a53ae" providerId="LiveId" clId="{0362CF72-3BD4-4F96-9AC3-D67F0B87C943}" dt="2020-08-14T07:08:51.514" v="632" actId="1036"/>
      <pc:docMkLst>
        <pc:docMk/>
      </pc:docMkLst>
      <pc:sldChg chg="del">
        <pc:chgData name="Samson Christopher" userId="6a13b5f1e64a53ae" providerId="LiveId" clId="{0362CF72-3BD4-4F96-9AC3-D67F0B87C943}" dt="2020-08-14T07:03:39.005" v="5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362CF72-3BD4-4F96-9AC3-D67F0B87C943}" dt="2020-08-14T07:03:35.504" v="57" actId="1035"/>
        <pc:sldMkLst>
          <pc:docMk/>
          <pc:sldMk cId="1777894342" sldId="389"/>
        </pc:sldMkLst>
        <pc:spChg chg="add mod">
          <ac:chgData name="Samson Christopher" userId="6a13b5f1e64a53ae" providerId="LiveId" clId="{0362CF72-3BD4-4F96-9AC3-D67F0B87C943}" dt="2020-08-14T07:03:35.504" v="57" actId="1035"/>
          <ac:spMkLst>
            <pc:docMk/>
            <pc:sldMk cId="1777894342" sldId="389"/>
            <ac:spMk id="4" creationId="{CA1CB313-C4E1-416B-B62E-C3B039EFEFCB}"/>
          </ac:spMkLst>
        </pc:spChg>
      </pc:sldChg>
      <pc:sldChg chg="addSp modSp mod">
        <pc:chgData name="Samson Christopher" userId="6a13b5f1e64a53ae" providerId="LiveId" clId="{0362CF72-3BD4-4F96-9AC3-D67F0B87C943}" dt="2020-08-14T07:07:42.630" v="167" actId="1035"/>
        <pc:sldMkLst>
          <pc:docMk/>
          <pc:sldMk cId="850099564" sldId="390"/>
        </pc:sldMkLst>
        <pc:spChg chg="add mod">
          <ac:chgData name="Samson Christopher" userId="6a13b5f1e64a53ae" providerId="LiveId" clId="{0362CF72-3BD4-4F96-9AC3-D67F0B87C943}" dt="2020-08-14T07:07:42.630" v="167" actId="1035"/>
          <ac:spMkLst>
            <pc:docMk/>
            <pc:sldMk cId="850099564" sldId="390"/>
            <ac:spMk id="4" creationId="{5A8602D7-6310-4F51-9AAE-3DEC631F3742}"/>
          </ac:spMkLst>
        </pc:spChg>
      </pc:sldChg>
      <pc:sldChg chg="addSp modSp mod">
        <pc:chgData name="Samson Christopher" userId="6a13b5f1e64a53ae" providerId="LiveId" clId="{0362CF72-3BD4-4F96-9AC3-D67F0B87C943}" dt="2020-08-14T07:07:51.449" v="228" actId="1035"/>
        <pc:sldMkLst>
          <pc:docMk/>
          <pc:sldMk cId="944968354" sldId="391"/>
        </pc:sldMkLst>
        <pc:spChg chg="add mod">
          <ac:chgData name="Samson Christopher" userId="6a13b5f1e64a53ae" providerId="LiveId" clId="{0362CF72-3BD4-4F96-9AC3-D67F0B87C943}" dt="2020-08-14T07:07:51.449" v="228" actId="1035"/>
          <ac:spMkLst>
            <pc:docMk/>
            <pc:sldMk cId="944968354" sldId="391"/>
            <ac:spMk id="4" creationId="{58431B1F-456C-427F-94E5-FE042AC3C252}"/>
          </ac:spMkLst>
        </pc:spChg>
      </pc:sldChg>
      <pc:sldChg chg="addSp modSp mod">
        <pc:chgData name="Samson Christopher" userId="6a13b5f1e64a53ae" providerId="LiveId" clId="{0362CF72-3BD4-4F96-9AC3-D67F0B87C943}" dt="2020-08-14T07:07:57.997" v="273" actId="1035"/>
        <pc:sldMkLst>
          <pc:docMk/>
          <pc:sldMk cId="1414681237" sldId="392"/>
        </pc:sldMkLst>
        <pc:spChg chg="add mod">
          <ac:chgData name="Samson Christopher" userId="6a13b5f1e64a53ae" providerId="LiveId" clId="{0362CF72-3BD4-4F96-9AC3-D67F0B87C943}" dt="2020-08-14T07:07:57.997" v="273" actId="1035"/>
          <ac:spMkLst>
            <pc:docMk/>
            <pc:sldMk cId="1414681237" sldId="392"/>
            <ac:spMk id="4" creationId="{1A93369C-9C13-4EB0-90FE-2D2DA70BF43B}"/>
          </ac:spMkLst>
        </pc:spChg>
      </pc:sldChg>
      <pc:sldChg chg="addSp modSp mod">
        <pc:chgData name="Samson Christopher" userId="6a13b5f1e64a53ae" providerId="LiveId" clId="{0362CF72-3BD4-4F96-9AC3-D67F0B87C943}" dt="2020-08-14T07:08:05.115" v="317" actId="1036"/>
        <pc:sldMkLst>
          <pc:docMk/>
          <pc:sldMk cId="4103851070" sldId="393"/>
        </pc:sldMkLst>
        <pc:spChg chg="add mod">
          <ac:chgData name="Samson Christopher" userId="6a13b5f1e64a53ae" providerId="LiveId" clId="{0362CF72-3BD4-4F96-9AC3-D67F0B87C943}" dt="2020-08-14T07:08:05.115" v="317" actId="1036"/>
          <ac:spMkLst>
            <pc:docMk/>
            <pc:sldMk cId="4103851070" sldId="393"/>
            <ac:spMk id="4" creationId="{B470031F-43FC-4F12-9A8C-CCF72853213E}"/>
          </ac:spMkLst>
        </pc:spChg>
      </pc:sldChg>
      <pc:sldChg chg="addSp modSp mod">
        <pc:chgData name="Samson Christopher" userId="6a13b5f1e64a53ae" providerId="LiveId" clId="{0362CF72-3BD4-4F96-9AC3-D67F0B87C943}" dt="2020-08-14T07:08:13.604" v="374" actId="1036"/>
        <pc:sldMkLst>
          <pc:docMk/>
          <pc:sldMk cId="659567130" sldId="394"/>
        </pc:sldMkLst>
        <pc:spChg chg="add mod">
          <ac:chgData name="Samson Christopher" userId="6a13b5f1e64a53ae" providerId="LiveId" clId="{0362CF72-3BD4-4F96-9AC3-D67F0B87C943}" dt="2020-08-14T07:08:13.604" v="374" actId="1036"/>
          <ac:spMkLst>
            <pc:docMk/>
            <pc:sldMk cId="659567130" sldId="394"/>
            <ac:spMk id="4" creationId="{BF0F92A5-5566-41D9-BB21-45993A83FAA6}"/>
          </ac:spMkLst>
        </pc:spChg>
      </pc:sldChg>
      <pc:sldChg chg="addSp modSp mod">
        <pc:chgData name="Samson Christopher" userId="6a13b5f1e64a53ae" providerId="LiveId" clId="{0362CF72-3BD4-4F96-9AC3-D67F0B87C943}" dt="2020-08-14T07:08:22.657" v="420" actId="1035"/>
        <pc:sldMkLst>
          <pc:docMk/>
          <pc:sldMk cId="859356432" sldId="395"/>
        </pc:sldMkLst>
        <pc:spChg chg="add mod">
          <ac:chgData name="Samson Christopher" userId="6a13b5f1e64a53ae" providerId="LiveId" clId="{0362CF72-3BD4-4F96-9AC3-D67F0B87C943}" dt="2020-08-14T07:08:22.657" v="420" actId="1035"/>
          <ac:spMkLst>
            <pc:docMk/>
            <pc:sldMk cId="859356432" sldId="395"/>
            <ac:spMk id="4" creationId="{0F2F81EE-2113-4400-B63A-A6097D26368F}"/>
          </ac:spMkLst>
        </pc:spChg>
      </pc:sldChg>
      <pc:sldChg chg="addSp modSp mod">
        <pc:chgData name="Samson Christopher" userId="6a13b5f1e64a53ae" providerId="LiveId" clId="{0362CF72-3BD4-4F96-9AC3-D67F0B87C943}" dt="2020-08-14T07:08:30.708" v="473" actId="1035"/>
        <pc:sldMkLst>
          <pc:docMk/>
          <pc:sldMk cId="2025405914" sldId="396"/>
        </pc:sldMkLst>
        <pc:spChg chg="add mod">
          <ac:chgData name="Samson Christopher" userId="6a13b5f1e64a53ae" providerId="LiveId" clId="{0362CF72-3BD4-4F96-9AC3-D67F0B87C943}" dt="2020-08-14T07:08:30.708" v="473" actId="1035"/>
          <ac:spMkLst>
            <pc:docMk/>
            <pc:sldMk cId="2025405914" sldId="396"/>
            <ac:spMk id="4" creationId="{963D7D09-C25A-4932-B982-D2B6198A7105}"/>
          </ac:spMkLst>
        </pc:spChg>
      </pc:sldChg>
      <pc:sldChg chg="addSp modSp mod">
        <pc:chgData name="Samson Christopher" userId="6a13b5f1e64a53ae" providerId="LiveId" clId="{0362CF72-3BD4-4F96-9AC3-D67F0B87C943}" dt="2020-08-14T07:08:37.546" v="522" actId="1035"/>
        <pc:sldMkLst>
          <pc:docMk/>
          <pc:sldMk cId="2940326978" sldId="397"/>
        </pc:sldMkLst>
        <pc:spChg chg="add mod">
          <ac:chgData name="Samson Christopher" userId="6a13b5f1e64a53ae" providerId="LiveId" clId="{0362CF72-3BD4-4F96-9AC3-D67F0B87C943}" dt="2020-08-14T07:08:37.546" v="522" actId="1035"/>
          <ac:spMkLst>
            <pc:docMk/>
            <pc:sldMk cId="2940326978" sldId="397"/>
            <ac:spMk id="4" creationId="{F3858C36-CF02-4AAB-A1B4-FB9A44D24067}"/>
          </ac:spMkLst>
        </pc:spChg>
      </pc:sldChg>
      <pc:sldChg chg="addSp modSp mod">
        <pc:chgData name="Samson Christopher" userId="6a13b5f1e64a53ae" providerId="LiveId" clId="{0362CF72-3BD4-4F96-9AC3-D67F0B87C943}" dt="2020-08-14T07:08:43.846" v="566" actId="1036"/>
        <pc:sldMkLst>
          <pc:docMk/>
          <pc:sldMk cId="2964080828" sldId="398"/>
        </pc:sldMkLst>
        <pc:spChg chg="add mod">
          <ac:chgData name="Samson Christopher" userId="6a13b5f1e64a53ae" providerId="LiveId" clId="{0362CF72-3BD4-4F96-9AC3-D67F0B87C943}" dt="2020-08-14T07:08:43.846" v="566" actId="1036"/>
          <ac:spMkLst>
            <pc:docMk/>
            <pc:sldMk cId="2964080828" sldId="398"/>
            <ac:spMk id="4" creationId="{FA658FB0-24BB-46E2-8577-D29E5EB24C5B}"/>
          </ac:spMkLst>
        </pc:spChg>
      </pc:sldChg>
      <pc:sldChg chg="addSp modSp mod">
        <pc:chgData name="Samson Christopher" userId="6a13b5f1e64a53ae" providerId="LiveId" clId="{0362CF72-3BD4-4F96-9AC3-D67F0B87C943}" dt="2020-08-14T07:08:51.514" v="632" actId="1036"/>
        <pc:sldMkLst>
          <pc:docMk/>
          <pc:sldMk cId="1883622595" sldId="399"/>
        </pc:sldMkLst>
        <pc:spChg chg="add mod">
          <ac:chgData name="Samson Christopher" userId="6a13b5f1e64a53ae" providerId="LiveId" clId="{0362CF72-3BD4-4F96-9AC3-D67F0B87C943}" dt="2020-08-14T07:08:51.514" v="632" actId="1036"/>
          <ac:spMkLst>
            <pc:docMk/>
            <pc:sldMk cId="1883622595" sldId="399"/>
            <ac:spMk id="4" creationId="{1CD9AC94-8605-4151-8870-DC71FBB40B8C}"/>
          </ac:spMkLst>
        </pc:spChg>
      </pc:sldChg>
      <pc:sldChg chg="del">
        <pc:chgData name="Samson Christopher" userId="6a13b5f1e64a53ae" providerId="LiveId" clId="{0362CF72-3BD4-4F96-9AC3-D67F0B87C943}" dt="2020-08-14T07:05:00.249" v="69" actId="47"/>
        <pc:sldMkLst>
          <pc:docMk/>
          <pc:sldMk cId="642142391" sldId="400"/>
        </pc:sldMkLst>
      </pc:sldChg>
      <pc:sldChg chg="del">
        <pc:chgData name="Samson Christopher" userId="6a13b5f1e64a53ae" providerId="LiveId" clId="{0362CF72-3BD4-4F96-9AC3-D67F0B87C943}" dt="2020-08-14T07:05:00.626" v="70" actId="47"/>
        <pc:sldMkLst>
          <pc:docMk/>
          <pc:sldMk cId="620554568" sldId="401"/>
        </pc:sldMkLst>
      </pc:sldChg>
      <pc:sldChg chg="del">
        <pc:chgData name="Samson Christopher" userId="6a13b5f1e64a53ae" providerId="LiveId" clId="{0362CF72-3BD4-4F96-9AC3-D67F0B87C943}" dt="2020-08-14T07:05:00.914" v="71" actId="47"/>
        <pc:sldMkLst>
          <pc:docMk/>
          <pc:sldMk cId="459594907" sldId="402"/>
        </pc:sldMkLst>
      </pc:sldChg>
      <pc:sldChg chg="del">
        <pc:chgData name="Samson Christopher" userId="6a13b5f1e64a53ae" providerId="LiveId" clId="{0362CF72-3BD4-4F96-9AC3-D67F0B87C943}" dt="2020-08-14T07:05:01.308" v="72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B313-C4E1-416B-B62E-C3B039EFEFC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AXeLôW</a:t>
            </a:r>
            <a:r>
              <a:rPr lang="en-US" dirty="0"/>
              <a:t> </a:t>
            </a:r>
            <a:r>
              <a:rPr lang="en-US" dirty="0" err="1"/>
              <a:t>YôNXôúX</a:t>
            </a:r>
            <a:r>
              <a:rPr lang="en-US" dirty="0"/>
              <a:t> ©</a:t>
            </a:r>
            <a:r>
              <a:rPr lang="en-US" dirty="0" err="1"/>
              <a:t>WúY£dL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¨</a:t>
            </a:r>
            <a:r>
              <a:rPr lang="en-US" dirty="0" err="1"/>
              <a:t>t¡ú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</a:t>
            </a:r>
            <a:r>
              <a:rPr lang="en-US" dirty="0" err="1"/>
              <a:t>úRYÅh¥u</a:t>
            </a:r>
            <a:r>
              <a:rPr lang="en-US" dirty="0"/>
              <a:t> </a:t>
            </a:r>
            <a:r>
              <a:rPr lang="en-US" dirty="0" err="1"/>
              <a:t>SuûUVôúX</a:t>
            </a:r>
            <a:r>
              <a:rPr lang="en-US" dirty="0"/>
              <a:t> ¨</a:t>
            </a:r>
            <a:r>
              <a:rPr lang="en-US" dirty="0" err="1"/>
              <a:t>Wm©P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¨</a:t>
            </a:r>
            <a:r>
              <a:rPr lang="en-US" dirty="0" err="1"/>
              <a:t>t¡ú</a:t>
            </a:r>
            <a:r>
              <a:rPr lang="en-US" dirty="0"/>
              <a:t>\</a:t>
            </a:r>
            <a:r>
              <a:rPr lang="en-US" dirty="0" err="1"/>
              <a:t>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58FB0-24BB-46E2-8577-D29E5EB24C5B}"/>
              </a:ext>
            </a:extLst>
          </p:cNvPr>
          <p:cNvSpPr txBox="1"/>
          <p:nvPr/>
        </p:nvSpPr>
        <p:spPr>
          <a:xfrm>
            <a:off x="2070333" y="5377237"/>
            <a:ext cx="80513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Õ§ L]m </a:t>
            </a:r>
            <a:r>
              <a:rPr lang="en-US" dirty="0" err="1"/>
              <a:t>U¡ûUÙúU</a:t>
            </a:r>
            <a:r>
              <a:rPr lang="en-US" dirty="0"/>
              <a:t> </a:t>
            </a:r>
          </a:p>
          <a:p>
            <a:r>
              <a:rPr lang="en-US" dirty="0"/>
              <a:t>ØÝ U]</a:t>
            </a:r>
            <a:r>
              <a:rPr lang="en-US" dirty="0" err="1"/>
              <a:t>úRôÓ</a:t>
            </a:r>
            <a:r>
              <a:rPr lang="en-US" dirty="0"/>
              <a:t> </a:t>
            </a:r>
            <a:r>
              <a:rPr lang="en-US" dirty="0" err="1"/>
              <a:t>ùNÛjÕúYôúU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9AC94-8605-4151-8870-DC71FBB40B8C}"/>
              </a:ext>
            </a:extLst>
          </p:cNvPr>
          <p:cNvSpPr txBox="1"/>
          <p:nvPr/>
        </p:nvSpPr>
        <p:spPr>
          <a:xfrm>
            <a:off x="1982248" y="5377237"/>
            <a:ext cx="82275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NméWQ</a:t>
            </a:r>
            <a:r>
              <a:rPr lang="en-US" dirty="0"/>
              <a:t> </a:t>
            </a:r>
            <a:r>
              <a:rPr lang="en-US" dirty="0" err="1"/>
              <a:t>BºoYôReL</a:t>
            </a:r>
            <a:r>
              <a:rPr lang="en-US" dirty="0"/>
              <a:t>[</a:t>
            </a:r>
            <a:r>
              <a:rPr lang="en-US" dirty="0" err="1"/>
              <a:t>ôp</a:t>
            </a:r>
            <a:r>
              <a:rPr lang="en-US" dirty="0"/>
              <a:t> §</a:t>
            </a:r>
            <a:r>
              <a:rPr lang="en-US" dirty="0" err="1"/>
              <a:t>Úl§Vôn</a:t>
            </a:r>
            <a:r>
              <a:rPr lang="en-US" dirty="0"/>
              <a:t> </a:t>
            </a:r>
            <a:r>
              <a:rPr lang="en-US" dirty="0" err="1"/>
              <a:t>Aàl©ÓúU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602D7-6310-4F51-9AAE-3DEC631F3742}"/>
              </a:ext>
            </a:extLst>
          </p:cNvPr>
          <p:cNvSpPr txBox="1"/>
          <p:nvPr/>
        </p:nvSpPr>
        <p:spPr>
          <a:xfrm>
            <a:off x="1263941" y="5377237"/>
            <a:ext cx="966411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BWô§dL</a:t>
            </a:r>
            <a:r>
              <a:rPr lang="en-US" dirty="0"/>
              <a:t> </a:t>
            </a:r>
            <a:r>
              <a:rPr lang="en-US" dirty="0" err="1"/>
              <a:t>YkúRôm</a:t>
            </a:r>
            <a:r>
              <a:rPr lang="en-US" dirty="0"/>
              <a:t> </a:t>
            </a:r>
            <a:r>
              <a:rPr lang="en-US" dirty="0" err="1"/>
              <a:t>Au×áW</a:t>
            </a:r>
            <a:r>
              <a:rPr lang="en-US" dirty="0"/>
              <a:t> </a:t>
            </a:r>
            <a:r>
              <a:rPr lang="en-US" dirty="0" err="1"/>
              <a:t>YkúRôm</a:t>
            </a:r>
            <a:r>
              <a:rPr lang="en-US" dirty="0"/>
              <a:t> </a:t>
            </a:r>
            <a:r>
              <a:rPr lang="en-US" dirty="0" err="1"/>
              <a:t>ùVúLôYô</a:t>
            </a:r>
            <a:r>
              <a:rPr lang="en-US" dirty="0"/>
              <a:t> </a:t>
            </a:r>
            <a:r>
              <a:rPr lang="en-US" dirty="0" err="1"/>
              <a:t>úRYû</a:t>
            </a:r>
            <a:r>
              <a:rPr lang="en-US" dirty="0"/>
              <a:t>]</a:t>
            </a:r>
            <a:r>
              <a:rPr lang="en-US" dirty="0" err="1"/>
              <a:t>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31B1F-456C-427F-94E5-FE042AC3C252}"/>
              </a:ext>
            </a:extLst>
          </p:cNvPr>
          <p:cNvSpPr txBox="1"/>
          <p:nvPr/>
        </p:nvSpPr>
        <p:spPr>
          <a:xfrm>
            <a:off x="1020660" y="5368849"/>
            <a:ext cx="101506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Õ§j§P</a:t>
            </a:r>
            <a:r>
              <a:rPr lang="en-US" dirty="0"/>
              <a:t> </a:t>
            </a:r>
            <a:r>
              <a:rPr lang="en-US" dirty="0" err="1"/>
              <a:t>YkúRôm</a:t>
            </a:r>
            <a:r>
              <a:rPr lang="en-US" dirty="0"/>
              <a:t> </a:t>
            </a:r>
            <a:r>
              <a:rPr lang="en-US" dirty="0" err="1"/>
              <a:t>ùRôÝ§P</a:t>
            </a:r>
            <a:r>
              <a:rPr lang="en-US" dirty="0"/>
              <a:t> </a:t>
            </a:r>
            <a:r>
              <a:rPr lang="en-US" dirty="0" err="1"/>
              <a:t>YkúRôm</a:t>
            </a:r>
            <a:r>
              <a:rPr lang="en-US" dirty="0"/>
              <a:t> </a:t>
            </a:r>
            <a:r>
              <a:rPr lang="en-US" dirty="0" err="1"/>
              <a:t>çVYo</a:t>
            </a:r>
            <a:r>
              <a:rPr lang="en-US" dirty="0"/>
              <a:t> </a:t>
            </a:r>
            <a:r>
              <a:rPr lang="en-US" dirty="0" err="1"/>
              <a:t>CúVÑûYúV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3369C-9C13-4EB0-90FE-2D2DA70BF43B}"/>
              </a:ext>
            </a:extLst>
          </p:cNvPr>
          <p:cNvSpPr txBox="1"/>
          <p:nvPr/>
        </p:nvSpPr>
        <p:spPr>
          <a:xfrm>
            <a:off x="2174147" y="5377237"/>
            <a:ext cx="78437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BXVm</a:t>
            </a:r>
            <a:r>
              <a:rPr lang="en-US" dirty="0"/>
              <a:t> </a:t>
            </a:r>
            <a:r>
              <a:rPr lang="en-US" dirty="0" err="1"/>
              <a:t>ùNpÛYúR</a:t>
            </a:r>
            <a:r>
              <a:rPr lang="en-US" dirty="0"/>
              <a:t> </a:t>
            </a:r>
          </a:p>
          <a:p>
            <a:r>
              <a:rPr lang="en-US" dirty="0"/>
              <a:t>AÕ </a:t>
            </a:r>
            <a:r>
              <a:rPr lang="en-US" dirty="0" err="1"/>
              <a:t>U¡rf£ûV</a:t>
            </a:r>
            <a:r>
              <a:rPr lang="en-US" dirty="0"/>
              <a:t> </a:t>
            </a:r>
            <a:r>
              <a:rPr lang="en-US" dirty="0" err="1"/>
              <a:t>Rk§ÓúR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0031F-43FC-4F12-9A8C-CCF72853213E}"/>
              </a:ext>
            </a:extLst>
          </p:cNvPr>
          <p:cNvSpPr txBox="1"/>
          <p:nvPr/>
        </p:nvSpPr>
        <p:spPr>
          <a:xfrm>
            <a:off x="1558604" y="5377237"/>
            <a:ext cx="90747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NûTÙPú</a:t>
            </a:r>
            <a:r>
              <a:rPr lang="en-US" dirty="0"/>
              <a:t>] </a:t>
            </a:r>
            <a:r>
              <a:rPr lang="en-US" dirty="0" err="1"/>
              <a:t>EmûU</a:t>
            </a:r>
            <a:r>
              <a:rPr lang="en-US" dirty="0"/>
              <a:t> </a:t>
            </a:r>
            <a:r>
              <a:rPr lang="en-US" dirty="0" err="1"/>
              <a:t>Õ§j§PúY</a:t>
            </a:r>
            <a:r>
              <a:rPr lang="en-US" dirty="0"/>
              <a:t> ¡</a:t>
            </a:r>
            <a:r>
              <a:rPr lang="en-US" dirty="0" err="1"/>
              <a:t>ÚûTÙm</a:t>
            </a:r>
            <a:r>
              <a:rPr lang="en-US" dirty="0"/>
              <a:t> ¡</a:t>
            </a:r>
            <a:r>
              <a:rPr lang="en-US" dirty="0" err="1"/>
              <a:t>ûPj§hPúR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F92A5-5566-41D9-BB21-45993A83FAA6}"/>
              </a:ext>
            </a:extLst>
          </p:cNvPr>
          <p:cNvSpPr txBox="1"/>
          <p:nvPr/>
        </p:nvSpPr>
        <p:spPr>
          <a:xfrm>
            <a:off x="2828488" y="5368849"/>
            <a:ext cx="653502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Lû</a:t>
            </a:r>
            <a:r>
              <a:rPr lang="en-US" dirty="0"/>
              <a:t>[ </a:t>
            </a:r>
            <a:r>
              <a:rPr lang="en-US" dirty="0" err="1"/>
              <a:t>ùNÛj§PúY</a:t>
            </a:r>
            <a:r>
              <a:rPr lang="en-US" dirty="0"/>
              <a:t> </a:t>
            </a:r>
            <a:r>
              <a:rPr lang="en-US" dirty="0" err="1"/>
              <a:t>ËYT­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VôL</a:t>
            </a:r>
            <a:r>
              <a:rPr lang="en-US" dirty="0"/>
              <a:t> </a:t>
            </a:r>
            <a:r>
              <a:rPr lang="en-US" dirty="0" err="1"/>
              <a:t>Uô±PúY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F81EE-2113-4400-B63A-A6097D26368F}"/>
              </a:ext>
            </a:extLst>
          </p:cNvPr>
          <p:cNvSpPr txBox="1"/>
          <p:nvPr/>
        </p:nvSpPr>
        <p:spPr>
          <a:xfrm>
            <a:off x="1868997" y="5368848"/>
            <a:ext cx="84540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UßìTj§u</a:t>
            </a:r>
            <a:r>
              <a:rPr lang="en-US" dirty="0"/>
              <a:t> </a:t>
            </a:r>
            <a:r>
              <a:rPr lang="en-US" dirty="0" err="1"/>
              <a:t>CRVjûR</a:t>
            </a:r>
            <a:r>
              <a:rPr lang="en-US" dirty="0"/>
              <a:t> Rk¾úW </a:t>
            </a:r>
            <a:r>
              <a:rPr lang="en-US" dirty="0" err="1"/>
              <a:t>vúRôj§Wm</a:t>
            </a:r>
            <a:r>
              <a:rPr lang="en-US" dirty="0"/>
              <a:t> </a:t>
            </a:r>
            <a:r>
              <a:rPr lang="en-US" dirty="0" err="1"/>
              <a:t>vúRôj§WúU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7D09-C25A-4932-B982-D2B6198A7105}"/>
              </a:ext>
            </a:extLst>
          </p:cNvPr>
          <p:cNvSpPr txBox="1"/>
          <p:nvPr/>
        </p:nvSpPr>
        <p:spPr>
          <a:xfrm>
            <a:off x="2057749" y="5377237"/>
            <a:ext cx="80765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SuûU</a:t>
            </a:r>
            <a:r>
              <a:rPr lang="en-US" dirty="0"/>
              <a:t> </a:t>
            </a:r>
            <a:r>
              <a:rPr lang="en-US" dirty="0" err="1"/>
              <a:t>ùNnRYÚdúL</a:t>
            </a:r>
            <a:r>
              <a:rPr lang="en-US" dirty="0"/>
              <a:t> </a:t>
            </a:r>
          </a:p>
          <a:p>
            <a:r>
              <a:rPr lang="en-US" dirty="0" err="1"/>
              <a:t>SôeLs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ùNÛjÕúYôúU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58C36-CF02-4AAB-A1B4-FB9A44D24067}"/>
              </a:ext>
            </a:extLst>
          </p:cNvPr>
          <p:cNvSpPr txBox="1"/>
          <p:nvPr/>
        </p:nvSpPr>
        <p:spPr>
          <a:xfrm>
            <a:off x="1646689" y="5377238"/>
            <a:ext cx="88986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Lô¦dûLûV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LWeL°úX</a:t>
            </a:r>
            <a:r>
              <a:rPr lang="en-US" dirty="0"/>
              <a:t> </a:t>
            </a:r>
            <a:r>
              <a:rPr lang="en-US" dirty="0" err="1"/>
              <a:t>EtNôLUôn</a:t>
            </a:r>
            <a:r>
              <a:rPr lang="en-US" dirty="0"/>
              <a:t> ®</a:t>
            </a:r>
            <a:r>
              <a:rPr lang="en-US" dirty="0" err="1"/>
              <a:t>ûRd¡ú</a:t>
            </a:r>
            <a:r>
              <a:rPr lang="en-US" dirty="0"/>
              <a:t>\</a:t>
            </a:r>
            <a:r>
              <a:rPr lang="en-US" dirty="0" err="1"/>
              <a:t>ôúU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147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2020-08-14T07:08:54Z</dcterms:modified>
</cp:coreProperties>
</file>