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49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9C9942D6-BB49-4CF3-9DAD-C57DA4AFF73E}"/>
    <pc:docChg chg="delSld modSld">
      <pc:chgData name="Samson Christopher" userId="6a13b5f1e64a53ae" providerId="LiveId" clId="{9C9942D6-BB49-4CF3-9DAD-C57DA4AFF73E}" dt="2020-05-02T15:51:09.359" v="705" actId="1035"/>
      <pc:docMkLst>
        <pc:docMk/>
      </pc:docMkLst>
      <pc:sldChg chg="del">
        <pc:chgData name="Samson Christopher" userId="6a13b5f1e64a53ae" providerId="LiveId" clId="{9C9942D6-BB49-4CF3-9DAD-C57DA4AFF73E}" dt="2020-05-02T15:47:43.515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9C9942D6-BB49-4CF3-9DAD-C57DA4AFF73E}" dt="2020-05-02T15:48:34.962" v="82" actId="1036"/>
        <pc:sldMkLst>
          <pc:docMk/>
          <pc:sldMk cId="1777894342" sldId="389"/>
        </pc:sldMkLst>
        <pc:spChg chg="add mod">
          <ac:chgData name="Samson Christopher" userId="6a13b5f1e64a53ae" providerId="LiveId" clId="{9C9942D6-BB49-4CF3-9DAD-C57DA4AFF73E}" dt="2020-05-02T15:48:34.962" v="82" actId="1036"/>
          <ac:spMkLst>
            <pc:docMk/>
            <pc:sldMk cId="1777894342" sldId="389"/>
            <ac:spMk id="2" creationId="{94F3EFCD-931D-4004-A450-44BFC01C1BB2}"/>
          </ac:spMkLst>
        </pc:spChg>
      </pc:sldChg>
      <pc:sldChg chg="addSp modSp mod">
        <pc:chgData name="Samson Christopher" userId="6a13b5f1e64a53ae" providerId="LiveId" clId="{9C9942D6-BB49-4CF3-9DAD-C57DA4AFF73E}" dt="2020-05-02T15:48:47.549" v="134" actId="1035"/>
        <pc:sldMkLst>
          <pc:docMk/>
          <pc:sldMk cId="850099564" sldId="390"/>
        </pc:sldMkLst>
        <pc:spChg chg="add mod">
          <ac:chgData name="Samson Christopher" userId="6a13b5f1e64a53ae" providerId="LiveId" clId="{9C9942D6-BB49-4CF3-9DAD-C57DA4AFF73E}" dt="2020-05-02T15:48:47.549" v="134" actId="1035"/>
          <ac:spMkLst>
            <pc:docMk/>
            <pc:sldMk cId="850099564" sldId="390"/>
            <ac:spMk id="2" creationId="{53A5D2EA-3B2E-4762-BD4F-B8B73A1A7C25}"/>
          </ac:spMkLst>
        </pc:spChg>
      </pc:sldChg>
      <pc:sldChg chg="addSp modSp mod">
        <pc:chgData name="Samson Christopher" userId="6a13b5f1e64a53ae" providerId="LiveId" clId="{9C9942D6-BB49-4CF3-9DAD-C57DA4AFF73E}" dt="2020-05-02T15:48:53.966" v="184" actId="1036"/>
        <pc:sldMkLst>
          <pc:docMk/>
          <pc:sldMk cId="944968354" sldId="391"/>
        </pc:sldMkLst>
        <pc:spChg chg="add mod">
          <ac:chgData name="Samson Christopher" userId="6a13b5f1e64a53ae" providerId="LiveId" clId="{9C9942D6-BB49-4CF3-9DAD-C57DA4AFF73E}" dt="2020-05-02T15:48:53.966" v="184" actId="1036"/>
          <ac:spMkLst>
            <pc:docMk/>
            <pc:sldMk cId="944968354" sldId="391"/>
            <ac:spMk id="2" creationId="{FF288D0F-9516-4E51-B6CA-75E549B32D98}"/>
          </ac:spMkLst>
        </pc:spChg>
      </pc:sldChg>
      <pc:sldChg chg="addSp modSp mod">
        <pc:chgData name="Samson Christopher" userId="6a13b5f1e64a53ae" providerId="LiveId" clId="{9C9942D6-BB49-4CF3-9DAD-C57DA4AFF73E}" dt="2020-05-02T15:49:06.248" v="235" actId="1035"/>
        <pc:sldMkLst>
          <pc:docMk/>
          <pc:sldMk cId="1414681237" sldId="392"/>
        </pc:sldMkLst>
        <pc:spChg chg="add mod">
          <ac:chgData name="Samson Christopher" userId="6a13b5f1e64a53ae" providerId="LiveId" clId="{9C9942D6-BB49-4CF3-9DAD-C57DA4AFF73E}" dt="2020-05-02T15:49:06.248" v="235" actId="1035"/>
          <ac:spMkLst>
            <pc:docMk/>
            <pc:sldMk cId="1414681237" sldId="392"/>
            <ac:spMk id="2" creationId="{58E036D5-DFF1-43E8-AA5A-52523F131C6E}"/>
          </ac:spMkLst>
        </pc:spChg>
      </pc:sldChg>
      <pc:sldChg chg="addSp modSp mod">
        <pc:chgData name="Samson Christopher" userId="6a13b5f1e64a53ae" providerId="LiveId" clId="{9C9942D6-BB49-4CF3-9DAD-C57DA4AFF73E}" dt="2020-05-02T15:49:18.488" v="291" actId="1035"/>
        <pc:sldMkLst>
          <pc:docMk/>
          <pc:sldMk cId="4103851070" sldId="393"/>
        </pc:sldMkLst>
        <pc:spChg chg="add mod">
          <ac:chgData name="Samson Christopher" userId="6a13b5f1e64a53ae" providerId="LiveId" clId="{9C9942D6-BB49-4CF3-9DAD-C57DA4AFF73E}" dt="2020-05-02T15:49:18.488" v="291" actId="1035"/>
          <ac:spMkLst>
            <pc:docMk/>
            <pc:sldMk cId="4103851070" sldId="393"/>
            <ac:spMk id="2" creationId="{E3E044A8-616B-47C1-906E-538C223F4250}"/>
          </ac:spMkLst>
        </pc:spChg>
      </pc:sldChg>
      <pc:sldChg chg="addSp modSp mod">
        <pc:chgData name="Samson Christopher" userId="6a13b5f1e64a53ae" providerId="LiveId" clId="{9C9942D6-BB49-4CF3-9DAD-C57DA4AFF73E}" dt="2020-05-02T15:49:37.100" v="344" actId="1036"/>
        <pc:sldMkLst>
          <pc:docMk/>
          <pc:sldMk cId="659567130" sldId="394"/>
        </pc:sldMkLst>
        <pc:spChg chg="add mod">
          <ac:chgData name="Samson Christopher" userId="6a13b5f1e64a53ae" providerId="LiveId" clId="{9C9942D6-BB49-4CF3-9DAD-C57DA4AFF73E}" dt="2020-05-02T15:49:37.100" v="344" actId="1036"/>
          <ac:spMkLst>
            <pc:docMk/>
            <pc:sldMk cId="659567130" sldId="394"/>
            <ac:spMk id="2" creationId="{1026FC15-759A-4316-96B6-D9D469BAF9AE}"/>
          </ac:spMkLst>
        </pc:spChg>
      </pc:sldChg>
      <pc:sldChg chg="addSp modSp mod">
        <pc:chgData name="Samson Christopher" userId="6a13b5f1e64a53ae" providerId="LiveId" clId="{9C9942D6-BB49-4CF3-9DAD-C57DA4AFF73E}" dt="2020-05-02T15:49:51.332" v="389" actId="1035"/>
        <pc:sldMkLst>
          <pc:docMk/>
          <pc:sldMk cId="859356432" sldId="395"/>
        </pc:sldMkLst>
        <pc:spChg chg="add mod">
          <ac:chgData name="Samson Christopher" userId="6a13b5f1e64a53ae" providerId="LiveId" clId="{9C9942D6-BB49-4CF3-9DAD-C57DA4AFF73E}" dt="2020-05-02T15:49:51.332" v="389" actId="1035"/>
          <ac:spMkLst>
            <pc:docMk/>
            <pc:sldMk cId="859356432" sldId="395"/>
            <ac:spMk id="2" creationId="{4E3C145A-919B-46D2-A982-3CC269F78E80}"/>
          </ac:spMkLst>
        </pc:spChg>
      </pc:sldChg>
      <pc:sldChg chg="addSp modSp mod">
        <pc:chgData name="Samson Christopher" userId="6a13b5f1e64a53ae" providerId="LiveId" clId="{9C9942D6-BB49-4CF3-9DAD-C57DA4AFF73E}" dt="2020-05-02T15:50:04.935" v="437" actId="1035"/>
        <pc:sldMkLst>
          <pc:docMk/>
          <pc:sldMk cId="2025405914" sldId="396"/>
        </pc:sldMkLst>
        <pc:spChg chg="add mod">
          <ac:chgData name="Samson Christopher" userId="6a13b5f1e64a53ae" providerId="LiveId" clId="{9C9942D6-BB49-4CF3-9DAD-C57DA4AFF73E}" dt="2020-05-02T15:50:04.935" v="437" actId="1035"/>
          <ac:spMkLst>
            <pc:docMk/>
            <pc:sldMk cId="2025405914" sldId="396"/>
            <ac:spMk id="2" creationId="{AB684879-025D-4937-BC94-B3A0091CC708}"/>
          </ac:spMkLst>
        </pc:spChg>
      </pc:sldChg>
      <pc:sldChg chg="addSp modSp mod">
        <pc:chgData name="Samson Christopher" userId="6a13b5f1e64a53ae" providerId="LiveId" clId="{9C9942D6-BB49-4CF3-9DAD-C57DA4AFF73E}" dt="2020-05-02T15:50:38.710" v="493" actId="1036"/>
        <pc:sldMkLst>
          <pc:docMk/>
          <pc:sldMk cId="2940326978" sldId="397"/>
        </pc:sldMkLst>
        <pc:spChg chg="add mod">
          <ac:chgData name="Samson Christopher" userId="6a13b5f1e64a53ae" providerId="LiveId" clId="{9C9942D6-BB49-4CF3-9DAD-C57DA4AFF73E}" dt="2020-05-02T15:50:38.710" v="493" actId="1036"/>
          <ac:spMkLst>
            <pc:docMk/>
            <pc:sldMk cId="2940326978" sldId="397"/>
            <ac:spMk id="2" creationId="{8EB2E2B9-4676-4439-89A5-0A889DCB3B92}"/>
          </ac:spMkLst>
        </pc:spChg>
      </pc:sldChg>
      <pc:sldChg chg="addSp modSp mod">
        <pc:chgData name="Samson Christopher" userId="6a13b5f1e64a53ae" providerId="LiveId" clId="{9C9942D6-BB49-4CF3-9DAD-C57DA4AFF73E}" dt="2020-05-02T15:50:45.417" v="539" actId="1036"/>
        <pc:sldMkLst>
          <pc:docMk/>
          <pc:sldMk cId="2964080828" sldId="398"/>
        </pc:sldMkLst>
        <pc:spChg chg="add mod">
          <ac:chgData name="Samson Christopher" userId="6a13b5f1e64a53ae" providerId="LiveId" clId="{9C9942D6-BB49-4CF3-9DAD-C57DA4AFF73E}" dt="2020-05-02T15:50:45.417" v="539" actId="1036"/>
          <ac:spMkLst>
            <pc:docMk/>
            <pc:sldMk cId="2964080828" sldId="398"/>
            <ac:spMk id="2" creationId="{DEB7087A-5695-4A3B-AD9B-72E3C6E9601B}"/>
          </ac:spMkLst>
        </pc:spChg>
      </pc:sldChg>
      <pc:sldChg chg="addSp modSp mod">
        <pc:chgData name="Samson Christopher" userId="6a13b5f1e64a53ae" providerId="LiveId" clId="{9C9942D6-BB49-4CF3-9DAD-C57DA4AFF73E}" dt="2020-05-02T15:50:52.995" v="592" actId="1035"/>
        <pc:sldMkLst>
          <pc:docMk/>
          <pc:sldMk cId="1883622595" sldId="399"/>
        </pc:sldMkLst>
        <pc:spChg chg="add mod">
          <ac:chgData name="Samson Christopher" userId="6a13b5f1e64a53ae" providerId="LiveId" clId="{9C9942D6-BB49-4CF3-9DAD-C57DA4AFF73E}" dt="2020-05-02T15:50:52.995" v="592" actId="1035"/>
          <ac:spMkLst>
            <pc:docMk/>
            <pc:sldMk cId="1883622595" sldId="399"/>
            <ac:spMk id="2" creationId="{C9714E2A-2021-455C-B3BB-1E568BC22F68}"/>
          </ac:spMkLst>
        </pc:spChg>
      </pc:sldChg>
      <pc:sldChg chg="addSp modSp mod">
        <pc:chgData name="Samson Christopher" userId="6a13b5f1e64a53ae" providerId="LiveId" clId="{9C9942D6-BB49-4CF3-9DAD-C57DA4AFF73E}" dt="2020-05-02T15:51:00.066" v="641" actId="1035"/>
        <pc:sldMkLst>
          <pc:docMk/>
          <pc:sldMk cId="642142391" sldId="400"/>
        </pc:sldMkLst>
        <pc:spChg chg="add mod">
          <ac:chgData name="Samson Christopher" userId="6a13b5f1e64a53ae" providerId="LiveId" clId="{9C9942D6-BB49-4CF3-9DAD-C57DA4AFF73E}" dt="2020-05-02T15:51:00.066" v="641" actId="1035"/>
          <ac:spMkLst>
            <pc:docMk/>
            <pc:sldMk cId="642142391" sldId="400"/>
            <ac:spMk id="2" creationId="{9A454DC4-063D-48A2-8991-07E12077DCF6}"/>
          </ac:spMkLst>
        </pc:spChg>
      </pc:sldChg>
      <pc:sldChg chg="addSp modSp mod">
        <pc:chgData name="Samson Christopher" userId="6a13b5f1e64a53ae" providerId="LiveId" clId="{9C9942D6-BB49-4CF3-9DAD-C57DA4AFF73E}" dt="2020-05-02T15:51:09.359" v="705" actId="1035"/>
        <pc:sldMkLst>
          <pc:docMk/>
          <pc:sldMk cId="620554568" sldId="401"/>
        </pc:sldMkLst>
        <pc:spChg chg="add mod">
          <ac:chgData name="Samson Christopher" userId="6a13b5f1e64a53ae" providerId="LiveId" clId="{9C9942D6-BB49-4CF3-9DAD-C57DA4AFF73E}" dt="2020-05-02T15:51:09.359" v="705" actId="1035"/>
          <ac:spMkLst>
            <pc:docMk/>
            <pc:sldMk cId="620554568" sldId="401"/>
            <ac:spMk id="2" creationId="{D9389E0C-B492-4162-9E72-F1F086BF1FA5}"/>
          </ac:spMkLst>
        </pc:spChg>
      </pc:sldChg>
      <pc:sldChg chg="del">
        <pc:chgData name="Samson Christopher" userId="6a13b5f1e64a53ae" providerId="LiveId" clId="{9C9942D6-BB49-4CF3-9DAD-C57DA4AFF73E}" dt="2020-05-02T15:47:31.733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9C9942D6-BB49-4CF3-9DAD-C57DA4AFF73E}" dt="2020-05-02T15:47:34.592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F3EFCD-931D-4004-A450-44BFC01C1BB2}"/>
              </a:ext>
            </a:extLst>
          </p:cNvPr>
          <p:cNvSpPr/>
          <p:nvPr/>
        </p:nvSpPr>
        <p:spPr>
          <a:xfrm>
            <a:off x="2539580" y="5719089"/>
            <a:ext cx="711284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(2)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B7087A-5695-4A3B-AD9B-72E3C6E9601B}"/>
              </a:ext>
            </a:extLst>
          </p:cNvPr>
          <p:cNvSpPr/>
          <p:nvPr/>
        </p:nvSpPr>
        <p:spPr>
          <a:xfrm>
            <a:off x="-363459" y="5366751"/>
            <a:ext cx="1291892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ûLLs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Lh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úRYôXVm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ReÏm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CPUôÏúUô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714E2A-2021-455C-B3BB-1E568BC22F68}"/>
              </a:ext>
            </a:extLst>
          </p:cNvPr>
          <p:cNvSpPr/>
          <p:nvPr/>
        </p:nvSpPr>
        <p:spPr>
          <a:xfrm>
            <a:off x="-1263543" y="5366426"/>
            <a:ext cx="1471909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CRVU§p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A°j§ÓúYôm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YôÚm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454DC4-063D-48A2-8991-07E12077DCF6}"/>
              </a:ext>
            </a:extLst>
          </p:cNvPr>
          <p:cNvSpPr/>
          <p:nvPr/>
        </p:nvSpPr>
        <p:spPr>
          <a:xfrm>
            <a:off x="-806690" y="5357804"/>
            <a:ext cx="1380538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Au©u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ùNôì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©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ClTôXú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Ai¥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YÚúYô¬u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RgNúU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389E0C-B492-4162-9E72-F1F086BF1FA5}"/>
              </a:ext>
            </a:extLst>
          </p:cNvPr>
          <p:cNvSpPr/>
          <p:nvPr/>
        </p:nvSpPr>
        <p:spPr>
          <a:xfrm>
            <a:off x="-1936006" y="5357808"/>
            <a:ext cx="1606401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BßRp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A°jÕ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ApXp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ALt±Óm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BiPYûW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T¦úYôm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YôÚm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A5D2EA-3B2E-4762-BD4F-B8B73A1A7C25}"/>
              </a:ext>
            </a:extLst>
          </p:cNvPr>
          <p:cNvSpPr/>
          <p:nvPr/>
        </p:nvSpPr>
        <p:spPr>
          <a:xfrm>
            <a:off x="-1074390" y="5357799"/>
            <a:ext cx="1434078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ùTjXúLªúX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HûZdúLôXUôn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ûQ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288D0F-9516-4E51-B6CA-75E549B32D98}"/>
              </a:ext>
            </a:extLst>
          </p:cNvPr>
          <p:cNvSpPr/>
          <p:nvPr/>
        </p:nvSpPr>
        <p:spPr>
          <a:xfrm>
            <a:off x="2803272" y="5702311"/>
            <a:ext cx="65854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×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pXûQ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Á§úX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E036D5-DFF1-43E8-AA5A-52523F131C6E}"/>
              </a:ext>
            </a:extLst>
          </p:cNvPr>
          <p:cNvSpPr/>
          <p:nvPr/>
        </p:nvSpPr>
        <p:spPr>
          <a:xfrm>
            <a:off x="16453" y="5366751"/>
            <a:ext cx="121590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Rj§úX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éª«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NUôRô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E044A8-616B-47C1-906E-538C223F4250}"/>
              </a:ext>
            </a:extLst>
          </p:cNvPr>
          <p:cNvSpPr/>
          <p:nvPr/>
        </p:nvSpPr>
        <p:spPr>
          <a:xfrm>
            <a:off x="-517348" y="5366751"/>
            <a:ext cx="1322669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Uô²P¬p ©¬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EiPôYRôL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úRYçRo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Tô¥P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26FC15-759A-4316-96B6-D9D469BAF9AE}"/>
              </a:ext>
            </a:extLst>
          </p:cNvPr>
          <p:cNvSpPr/>
          <p:nvPr/>
        </p:nvSpPr>
        <p:spPr>
          <a:xfrm>
            <a:off x="-839549" y="5366424"/>
            <a:ext cx="1387110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iûQ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ùYßjR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CmUôàúYp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UàPYRôWUôn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3C145A-919B-46D2-A982-3CC269F78E80}"/>
              </a:ext>
            </a:extLst>
          </p:cNvPr>
          <p:cNvSpPr/>
          <p:nvPr/>
        </p:nvSpPr>
        <p:spPr>
          <a:xfrm>
            <a:off x="-1551286" y="5357803"/>
            <a:ext cx="1529457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]l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T­VôLj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J°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RmûU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T¦k§ÓúYôm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YôÚm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684879-025D-4937-BC94-B3A0091CC708}"/>
              </a:ext>
            </a:extLst>
          </p:cNvPr>
          <p:cNvSpPr/>
          <p:nvPr/>
        </p:nvSpPr>
        <p:spPr>
          <a:xfrm>
            <a:off x="-707304" y="5366427"/>
            <a:ext cx="136066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K¥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AûXk§Óm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Tô®ûVj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AûZdÏm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ClTôXLu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B2E2B9-4676-4439-89A5-0A889DCB3B92}"/>
              </a:ext>
            </a:extLst>
          </p:cNvPr>
          <p:cNvSpPr/>
          <p:nvPr/>
        </p:nvSpPr>
        <p:spPr>
          <a:xfrm>
            <a:off x="-1601779" y="5366431"/>
            <a:ext cx="1539556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TôYeL°u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SôNo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Tô®L°u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úSNo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T¦k§ÓúYôm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YôÚm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152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2020-05-02T15:51:11Z</dcterms:modified>
</cp:coreProperties>
</file>