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0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B09C7-5458-4651-982C-0839A63FBBAD}" v="1" dt="2020-07-31T10:00:2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D9B09C7-5458-4651-982C-0839A63FBBAD}"/>
    <pc:docChg chg="addSld delSld modSld sldOrd">
      <pc:chgData name="Samson Christopher" userId="6a13b5f1e64a53ae" providerId="LiveId" clId="{FD9B09C7-5458-4651-982C-0839A63FBBAD}" dt="2020-07-31T10:03:07.843" v="610" actId="1035"/>
      <pc:docMkLst>
        <pc:docMk/>
      </pc:docMkLst>
      <pc:sldChg chg="del">
        <pc:chgData name="Samson Christopher" userId="6a13b5f1e64a53ae" providerId="LiveId" clId="{FD9B09C7-5458-4651-982C-0839A63FBBAD}" dt="2020-07-31T09:38:44.722" v="5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D9B09C7-5458-4651-982C-0839A63FBBAD}" dt="2020-07-31T10:03:07.843" v="610" actId="1035"/>
        <pc:sldMkLst>
          <pc:docMk/>
          <pc:sldMk cId="1777894342" sldId="389"/>
        </pc:sldMkLst>
        <pc:spChg chg="add mod">
          <ac:chgData name="Samson Christopher" userId="6a13b5f1e64a53ae" providerId="LiveId" clId="{FD9B09C7-5458-4651-982C-0839A63FBBAD}" dt="2020-07-31T10:03:07.843" v="610" actId="1035"/>
          <ac:spMkLst>
            <pc:docMk/>
            <pc:sldMk cId="1777894342" sldId="389"/>
            <ac:spMk id="4" creationId="{466F3ED5-4DAC-4949-AA9A-B946C831D6C0}"/>
          </ac:spMkLst>
        </pc:spChg>
      </pc:sldChg>
      <pc:sldChg chg="addSp delSp modSp del mod">
        <pc:chgData name="Samson Christopher" userId="6a13b5f1e64a53ae" providerId="LiveId" clId="{FD9B09C7-5458-4651-982C-0839A63FBBAD}" dt="2020-07-31T09:39:32.449" v="65" actId="47"/>
        <pc:sldMkLst>
          <pc:docMk/>
          <pc:sldMk cId="850099564" sldId="390"/>
        </pc:sldMkLst>
        <pc:spChg chg="add del mod">
          <ac:chgData name="Samson Christopher" userId="6a13b5f1e64a53ae" providerId="LiveId" clId="{FD9B09C7-5458-4651-982C-0839A63FBBAD}" dt="2020-07-31T09:39:08.090" v="15"/>
          <ac:spMkLst>
            <pc:docMk/>
            <pc:sldMk cId="850099564" sldId="390"/>
            <ac:spMk id="4" creationId="{C4316CD4-6B9F-410A-A46E-122F32D32C22}"/>
          </ac:spMkLst>
        </pc:spChg>
      </pc:sldChg>
      <pc:sldChg chg="addSp modSp mod">
        <pc:chgData name="Samson Christopher" userId="6a13b5f1e64a53ae" providerId="LiveId" clId="{FD9B09C7-5458-4651-982C-0839A63FBBAD}" dt="2020-07-31T09:40:01.916" v="133" actId="1035"/>
        <pc:sldMkLst>
          <pc:docMk/>
          <pc:sldMk cId="944968354" sldId="391"/>
        </pc:sldMkLst>
        <pc:spChg chg="add mod">
          <ac:chgData name="Samson Christopher" userId="6a13b5f1e64a53ae" providerId="LiveId" clId="{FD9B09C7-5458-4651-982C-0839A63FBBAD}" dt="2020-07-31T09:40:01.916" v="133" actId="1035"/>
          <ac:spMkLst>
            <pc:docMk/>
            <pc:sldMk cId="944968354" sldId="391"/>
            <ac:spMk id="4" creationId="{E4CBBD6D-7245-4DE6-98E7-95BE38ECCAD7}"/>
          </ac:spMkLst>
        </pc:spChg>
      </pc:sldChg>
      <pc:sldChg chg="addSp modSp mod">
        <pc:chgData name="Samson Christopher" userId="6a13b5f1e64a53ae" providerId="LiveId" clId="{FD9B09C7-5458-4651-982C-0839A63FBBAD}" dt="2020-07-31T09:43:22.033" v="595" actId="1036"/>
        <pc:sldMkLst>
          <pc:docMk/>
          <pc:sldMk cId="1414681237" sldId="392"/>
        </pc:sldMkLst>
        <pc:spChg chg="add mod">
          <ac:chgData name="Samson Christopher" userId="6a13b5f1e64a53ae" providerId="LiveId" clId="{FD9B09C7-5458-4651-982C-0839A63FBBAD}" dt="2020-07-31T09:43:22.033" v="595" actId="1036"/>
          <ac:spMkLst>
            <pc:docMk/>
            <pc:sldMk cId="1414681237" sldId="392"/>
            <ac:spMk id="4" creationId="{4A9B26F9-8294-4E93-B80C-5B596178A0E8}"/>
          </ac:spMkLst>
        </pc:spChg>
      </pc:sldChg>
      <pc:sldChg chg="addSp modSp mod">
        <pc:chgData name="Samson Christopher" userId="6a13b5f1e64a53ae" providerId="LiveId" clId="{FD9B09C7-5458-4651-982C-0839A63FBBAD}" dt="2020-07-31T09:43:15.584" v="536" actId="1036"/>
        <pc:sldMkLst>
          <pc:docMk/>
          <pc:sldMk cId="4103851070" sldId="393"/>
        </pc:sldMkLst>
        <pc:spChg chg="add mod">
          <ac:chgData name="Samson Christopher" userId="6a13b5f1e64a53ae" providerId="LiveId" clId="{FD9B09C7-5458-4651-982C-0839A63FBBAD}" dt="2020-07-31T09:43:15.584" v="536" actId="1036"/>
          <ac:spMkLst>
            <pc:docMk/>
            <pc:sldMk cId="4103851070" sldId="393"/>
            <ac:spMk id="2" creationId="{5F1FA255-4183-4385-9FCF-36F3FA33B02A}"/>
          </ac:spMkLst>
        </pc:spChg>
      </pc:sldChg>
      <pc:sldChg chg="addSp modSp mod">
        <pc:chgData name="Samson Christopher" userId="6a13b5f1e64a53ae" providerId="LiveId" clId="{FD9B09C7-5458-4651-982C-0839A63FBBAD}" dt="2020-07-31T09:43:08.132" v="487" actId="1035"/>
        <pc:sldMkLst>
          <pc:docMk/>
          <pc:sldMk cId="659567130" sldId="394"/>
        </pc:sldMkLst>
        <pc:spChg chg="add mod">
          <ac:chgData name="Samson Christopher" userId="6a13b5f1e64a53ae" providerId="LiveId" clId="{FD9B09C7-5458-4651-982C-0839A63FBBAD}" dt="2020-07-31T09:43:08.132" v="487" actId="1035"/>
          <ac:spMkLst>
            <pc:docMk/>
            <pc:sldMk cId="659567130" sldId="394"/>
            <ac:spMk id="4" creationId="{FDC8AA6C-E34D-4136-92C7-427076A2E37D}"/>
          </ac:spMkLst>
        </pc:spChg>
      </pc:sldChg>
      <pc:sldChg chg="addSp modSp mod">
        <pc:chgData name="Samson Christopher" userId="6a13b5f1e64a53ae" providerId="LiveId" clId="{FD9B09C7-5458-4651-982C-0839A63FBBAD}" dt="2020-07-31T09:43:00.274" v="434" actId="1036"/>
        <pc:sldMkLst>
          <pc:docMk/>
          <pc:sldMk cId="859356432" sldId="395"/>
        </pc:sldMkLst>
        <pc:spChg chg="add mod">
          <ac:chgData name="Samson Christopher" userId="6a13b5f1e64a53ae" providerId="LiveId" clId="{FD9B09C7-5458-4651-982C-0839A63FBBAD}" dt="2020-07-31T09:43:00.274" v="434" actId="1036"/>
          <ac:spMkLst>
            <pc:docMk/>
            <pc:sldMk cId="859356432" sldId="395"/>
            <ac:spMk id="4" creationId="{CC2149F5-1484-4E05-8CF1-3FBEABE905B7}"/>
          </ac:spMkLst>
        </pc:spChg>
      </pc:sldChg>
      <pc:sldChg chg="addSp modSp mod">
        <pc:chgData name="Samson Christopher" userId="6a13b5f1e64a53ae" providerId="LiveId" clId="{FD9B09C7-5458-4651-982C-0839A63FBBAD}" dt="2020-07-31T09:42:50.846" v="373" actId="1035"/>
        <pc:sldMkLst>
          <pc:docMk/>
          <pc:sldMk cId="2025405914" sldId="396"/>
        </pc:sldMkLst>
        <pc:spChg chg="add mod">
          <ac:chgData name="Samson Christopher" userId="6a13b5f1e64a53ae" providerId="LiveId" clId="{FD9B09C7-5458-4651-982C-0839A63FBBAD}" dt="2020-07-31T09:42:50.846" v="373" actId="1035"/>
          <ac:spMkLst>
            <pc:docMk/>
            <pc:sldMk cId="2025405914" sldId="396"/>
            <ac:spMk id="4" creationId="{0A1922ED-3E68-40F7-A8E2-B71545FB2F02}"/>
          </ac:spMkLst>
        </pc:spChg>
      </pc:sldChg>
      <pc:sldChg chg="addSp modSp mod">
        <pc:chgData name="Samson Christopher" userId="6a13b5f1e64a53ae" providerId="LiveId" clId="{FD9B09C7-5458-4651-982C-0839A63FBBAD}" dt="2020-07-31T09:42:41.471" v="328" actId="1036"/>
        <pc:sldMkLst>
          <pc:docMk/>
          <pc:sldMk cId="2940326978" sldId="397"/>
        </pc:sldMkLst>
        <pc:spChg chg="add mod">
          <ac:chgData name="Samson Christopher" userId="6a13b5f1e64a53ae" providerId="LiveId" clId="{FD9B09C7-5458-4651-982C-0839A63FBBAD}" dt="2020-07-31T09:42:41.471" v="328" actId="1036"/>
          <ac:spMkLst>
            <pc:docMk/>
            <pc:sldMk cId="2940326978" sldId="397"/>
            <ac:spMk id="4" creationId="{E6C41B58-30D8-4233-84BC-11C9A877775B}"/>
          </ac:spMkLst>
        </pc:spChg>
      </pc:sldChg>
      <pc:sldChg chg="addSp modSp mod">
        <pc:chgData name="Samson Christopher" userId="6a13b5f1e64a53ae" providerId="LiveId" clId="{FD9B09C7-5458-4651-982C-0839A63FBBAD}" dt="2020-07-31T09:42:27.290" v="265" actId="1035"/>
        <pc:sldMkLst>
          <pc:docMk/>
          <pc:sldMk cId="2964080828" sldId="398"/>
        </pc:sldMkLst>
        <pc:spChg chg="add mod">
          <ac:chgData name="Samson Christopher" userId="6a13b5f1e64a53ae" providerId="LiveId" clId="{FD9B09C7-5458-4651-982C-0839A63FBBAD}" dt="2020-07-31T09:42:27.290" v="265" actId="1035"/>
          <ac:spMkLst>
            <pc:docMk/>
            <pc:sldMk cId="2964080828" sldId="398"/>
            <ac:spMk id="4" creationId="{1C47C511-EC1A-407F-B42C-097526F22D26}"/>
          </ac:spMkLst>
        </pc:spChg>
      </pc:sldChg>
      <pc:sldChg chg="addSp modSp mod">
        <pc:chgData name="Samson Christopher" userId="6a13b5f1e64a53ae" providerId="LiveId" clId="{FD9B09C7-5458-4651-982C-0839A63FBBAD}" dt="2020-07-31T09:42:16.455" v="208" actId="1035"/>
        <pc:sldMkLst>
          <pc:docMk/>
          <pc:sldMk cId="1883622595" sldId="399"/>
        </pc:sldMkLst>
        <pc:spChg chg="add mod">
          <ac:chgData name="Samson Christopher" userId="6a13b5f1e64a53ae" providerId="LiveId" clId="{FD9B09C7-5458-4651-982C-0839A63FBBAD}" dt="2020-07-31T09:42:16.455" v="208" actId="1035"/>
          <ac:spMkLst>
            <pc:docMk/>
            <pc:sldMk cId="1883622595" sldId="399"/>
            <ac:spMk id="4" creationId="{D41B50AD-6BF7-4127-9514-4E54177688D8}"/>
          </ac:spMkLst>
        </pc:spChg>
      </pc:sldChg>
      <pc:sldChg chg="del">
        <pc:chgData name="Samson Christopher" userId="6a13b5f1e64a53ae" providerId="LiveId" clId="{FD9B09C7-5458-4651-982C-0839A63FBBAD}" dt="2020-07-31T09:41:38.336" v="152" actId="47"/>
        <pc:sldMkLst>
          <pc:docMk/>
          <pc:sldMk cId="642142391" sldId="400"/>
        </pc:sldMkLst>
      </pc:sldChg>
      <pc:sldChg chg="modSp add mod ord">
        <pc:chgData name="Samson Christopher" userId="6a13b5f1e64a53ae" providerId="LiveId" clId="{FD9B09C7-5458-4651-982C-0839A63FBBAD}" dt="2020-07-31T10:02:52.499" v="605"/>
        <pc:sldMkLst>
          <pc:docMk/>
          <pc:sldMk cId="4051604568" sldId="400"/>
        </pc:sldMkLst>
        <pc:spChg chg="mod">
          <ac:chgData name="Samson Christopher" userId="6a13b5f1e64a53ae" providerId="LiveId" clId="{FD9B09C7-5458-4651-982C-0839A63FBBAD}" dt="2020-07-31T10:00:40.614" v="599" actId="1036"/>
          <ac:spMkLst>
            <pc:docMk/>
            <pc:sldMk cId="4051604568" sldId="400"/>
            <ac:spMk id="4" creationId="{466F3ED5-4DAC-4949-AA9A-B946C831D6C0}"/>
          </ac:spMkLst>
        </pc:spChg>
      </pc:sldChg>
      <pc:sldChg chg="del">
        <pc:chgData name="Samson Christopher" userId="6a13b5f1e64a53ae" providerId="LiveId" clId="{FD9B09C7-5458-4651-982C-0839A63FBBAD}" dt="2020-07-31T09:41:38.640" v="153" actId="47"/>
        <pc:sldMkLst>
          <pc:docMk/>
          <pc:sldMk cId="620554568" sldId="401"/>
        </pc:sldMkLst>
      </pc:sldChg>
      <pc:sldChg chg="del">
        <pc:chgData name="Samson Christopher" userId="6a13b5f1e64a53ae" providerId="LiveId" clId="{FD9B09C7-5458-4651-982C-0839A63FBBAD}" dt="2020-07-31T09:41:38.915" v="154" actId="47"/>
        <pc:sldMkLst>
          <pc:docMk/>
          <pc:sldMk cId="459594907" sldId="402"/>
        </pc:sldMkLst>
      </pc:sldChg>
      <pc:sldChg chg="del">
        <pc:chgData name="Samson Christopher" userId="6a13b5f1e64a53ae" providerId="LiveId" clId="{FD9B09C7-5458-4651-982C-0839A63FBBAD}" dt="2020-07-31T09:41:39.227" v="155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F3ED5-4DAC-4949-AA9A-B946C831D6C0}"/>
              </a:ext>
            </a:extLst>
          </p:cNvPr>
          <p:cNvSpPr txBox="1"/>
          <p:nvPr/>
        </p:nvSpPr>
        <p:spPr>
          <a:xfrm>
            <a:off x="0" y="5377237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RLlTú</a:t>
            </a:r>
            <a:r>
              <a:rPr lang="en-US" sz="4100" dirty="0"/>
              <a:t>] </a:t>
            </a:r>
            <a:r>
              <a:rPr lang="en-US" sz="4100" dirty="0" err="1"/>
              <a:t>RkûRúV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RûX</a:t>
            </a:r>
            <a:r>
              <a:rPr lang="en-US" sz="4100" dirty="0"/>
              <a:t> ¨ª</a:t>
            </a:r>
            <a:r>
              <a:rPr lang="en-US" sz="4100" dirty="0" err="1"/>
              <a:t>Wf</a:t>
            </a:r>
            <a:r>
              <a:rPr lang="en-US" sz="4100" dirty="0"/>
              <a:t> </a:t>
            </a:r>
            <a:r>
              <a:rPr lang="en-US" sz="4100" dirty="0" err="1"/>
              <a:t>ùNnTYo</a:t>
            </a:r>
            <a:r>
              <a:rPr lang="en-US" sz="4100" dirty="0"/>
              <a:t> ¿</a:t>
            </a:r>
            <a:r>
              <a:rPr lang="en-US" sz="4100" dirty="0" err="1"/>
              <a:t>úW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7C511-EC1A-407F-B42C-097526F22D26}"/>
              </a:ext>
            </a:extLst>
          </p:cNvPr>
          <p:cNvSpPr txBox="1"/>
          <p:nvPr/>
        </p:nvSpPr>
        <p:spPr>
          <a:xfrm>
            <a:off x="1525048" y="5637297"/>
            <a:ext cx="9141903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¿o ®</a:t>
            </a:r>
            <a:r>
              <a:rPr lang="en-US" dirty="0" err="1"/>
              <a:t>ÚmTjRdLûY</a:t>
            </a:r>
            <a:r>
              <a:rPr lang="en-US" dirty="0"/>
              <a:t> </a:t>
            </a:r>
            <a:r>
              <a:rPr lang="en-US" dirty="0" err="1"/>
              <a:t>çnûUVô</a:t>
            </a:r>
            <a:r>
              <a:rPr lang="en-US" dirty="0"/>
              <a:t>]</a:t>
            </a:r>
            <a:r>
              <a:rPr lang="en-US" dirty="0" err="1"/>
              <a:t>ûY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B50AD-6BF7-4127-9514-4E54177688D8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AûYLû</a:t>
            </a:r>
            <a:r>
              <a:rPr lang="en-US" dirty="0"/>
              <a:t>[</a:t>
            </a:r>
            <a:r>
              <a:rPr lang="en-US" dirty="0" err="1"/>
              <a:t>úV</a:t>
            </a:r>
            <a:r>
              <a:rPr lang="en-US" dirty="0"/>
              <a:t> §</a:t>
            </a:r>
            <a:r>
              <a:rPr lang="en-US" dirty="0" err="1"/>
              <a:t>Vô</a:t>
            </a:r>
            <a:r>
              <a:rPr lang="en-US" dirty="0"/>
              <a:t>]m </a:t>
            </a:r>
            <a:r>
              <a:rPr lang="en-US" dirty="0" err="1"/>
              <a:t>ùNn¡uú</a:t>
            </a:r>
            <a:r>
              <a:rPr lang="en-US" dirty="0"/>
              <a:t>\u </a:t>
            </a:r>
          </a:p>
          <a:p>
            <a:r>
              <a:rPr lang="en-US" dirty="0"/>
              <a:t>§]m </a:t>
            </a:r>
            <a:r>
              <a:rPr lang="en-US" dirty="0" err="1"/>
              <a:t>A±dûL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</a:t>
            </a:r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GÓlúTu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F3ED5-4DAC-4949-AA9A-B946C831D6C0}"/>
              </a:ext>
            </a:extLst>
          </p:cNvPr>
          <p:cNvSpPr txBox="1"/>
          <p:nvPr/>
        </p:nvSpPr>
        <p:spPr>
          <a:xfrm>
            <a:off x="0" y="5377237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úLPLm</a:t>
            </a:r>
            <a:r>
              <a:rPr lang="en-US" sz="4100" dirty="0"/>
              <a:t> ¿</a:t>
            </a:r>
            <a:r>
              <a:rPr lang="en-US" sz="4100" dirty="0" err="1"/>
              <a:t>úW</a:t>
            </a:r>
            <a:r>
              <a:rPr lang="en-US" sz="4100" dirty="0"/>
              <a:t> </a:t>
            </a:r>
            <a:r>
              <a:rPr lang="en-US" sz="4100" dirty="0" err="1"/>
              <a:t>U¡ûUÙm</a:t>
            </a:r>
            <a:r>
              <a:rPr lang="en-US" sz="4100" dirty="0"/>
              <a:t> ¿</a:t>
            </a:r>
            <a:r>
              <a:rPr lang="en-US" sz="4100" dirty="0" err="1"/>
              <a:t>úW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RûX</a:t>
            </a:r>
            <a:r>
              <a:rPr lang="en-US" sz="4100" dirty="0"/>
              <a:t> ¨ª</a:t>
            </a:r>
            <a:r>
              <a:rPr lang="en-US" sz="4100" dirty="0" err="1"/>
              <a:t>Wf</a:t>
            </a:r>
            <a:r>
              <a:rPr lang="en-US" sz="4100" dirty="0"/>
              <a:t> </a:t>
            </a:r>
            <a:r>
              <a:rPr lang="en-US" sz="4100" dirty="0" err="1"/>
              <a:t>ùNnTYo</a:t>
            </a:r>
            <a:r>
              <a:rPr lang="en-US" sz="4100" dirty="0"/>
              <a:t> ¿</a:t>
            </a:r>
            <a:r>
              <a:rPr lang="en-US" sz="4100" dirty="0" err="1"/>
              <a:t>úW</a:t>
            </a:r>
            <a:r>
              <a:rPr lang="en-US" sz="4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160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BD6D-7245-4DE6-98E7-95BE38ECCAD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G§¬Ls </a:t>
            </a:r>
            <a:r>
              <a:rPr lang="en-US" sz="4400" dirty="0" err="1"/>
              <a:t>GqY</a:t>
            </a:r>
            <a:r>
              <a:rPr lang="en-US" sz="4400" dirty="0"/>
              <a:t>[</a:t>
            </a:r>
            <a:r>
              <a:rPr lang="en-US" sz="4400" dirty="0" err="1"/>
              <a:t>Yôn</a:t>
            </a:r>
            <a:r>
              <a:rPr lang="en-US" sz="4400" dirty="0"/>
              <a:t> </a:t>
            </a:r>
            <a:r>
              <a:rPr lang="en-US" sz="4400" dirty="0" err="1"/>
              <a:t>ùTÚ</a:t>
            </a:r>
            <a:r>
              <a:rPr lang="en-US" sz="4400" dirty="0"/>
              <a:t>¡®</a:t>
            </a:r>
            <a:r>
              <a:rPr lang="en-US" sz="4400" dirty="0" err="1"/>
              <a:t>hP</a:t>
            </a:r>
            <a:r>
              <a:rPr lang="en-US" sz="4400" dirty="0"/>
              <a:t>]o </a:t>
            </a:r>
            <a:r>
              <a:rPr lang="en-US" sz="4400" dirty="0" err="1"/>
              <a:t>G§ojùRÝúYôo</a:t>
            </a:r>
            <a:r>
              <a:rPr lang="en-US" sz="4400" dirty="0"/>
              <a:t> </a:t>
            </a:r>
            <a:r>
              <a:rPr lang="en-US" sz="4400" dirty="0" err="1"/>
              <a:t>GjRû</a:t>
            </a:r>
            <a:r>
              <a:rPr lang="en-US" sz="4400" dirty="0"/>
              <a:t>] ª</a:t>
            </a:r>
            <a:r>
              <a:rPr lang="en-US" sz="4400" dirty="0" err="1"/>
              <a:t>ÏkÕ</a:t>
            </a:r>
            <a:r>
              <a:rPr lang="en-US" sz="4400" dirty="0"/>
              <a:t> ®</a:t>
            </a:r>
            <a:r>
              <a:rPr lang="en-US" sz="4400" dirty="0" err="1"/>
              <a:t>hP</a:t>
            </a:r>
            <a:r>
              <a:rPr lang="en-US" sz="4400" dirty="0"/>
              <a:t>]o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B26F9-8294-4E93-B80C-5B596178A0E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B]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úNôokÕ</a:t>
            </a:r>
            <a:r>
              <a:rPr lang="en-US" dirty="0"/>
              <a:t> </a:t>
            </a:r>
            <a:r>
              <a:rPr lang="en-US" dirty="0" err="1"/>
              <a:t>úTôY§pûX</a:t>
            </a:r>
            <a:r>
              <a:rPr lang="en-US" dirty="0"/>
              <a:t> </a:t>
            </a:r>
          </a:p>
          <a:p>
            <a:r>
              <a:rPr lang="en-US" dirty="0"/>
              <a:t>R[</a:t>
            </a:r>
            <a:r>
              <a:rPr lang="en-US" dirty="0" err="1"/>
              <a:t>okÕ</a:t>
            </a:r>
            <a:r>
              <a:rPr lang="en-US" dirty="0"/>
              <a:t> ®</a:t>
            </a:r>
            <a:r>
              <a:rPr lang="en-US" dirty="0" err="1"/>
              <a:t>ÓY§pûX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FA255-4183-4385-9FCF-36F3FA33B02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RLlTu</a:t>
            </a:r>
            <a:r>
              <a:rPr lang="en-US" dirty="0"/>
              <a:t> ¿o </a:t>
            </a:r>
            <a:r>
              <a:rPr lang="en-US" dirty="0" err="1"/>
              <a:t>RôeÏ¡Èo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Rs[</a:t>
            </a:r>
            <a:r>
              <a:rPr lang="en-US" dirty="0" err="1"/>
              <a:t>ôP</a:t>
            </a:r>
            <a:r>
              <a:rPr lang="en-US" dirty="0"/>
              <a:t> ®PUôh¼o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8AA6C-E34D-4136-92C7-427076A2E37D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TÓjÕ</a:t>
            </a:r>
            <a:r>
              <a:rPr lang="en-US" dirty="0"/>
              <a:t>\e¡ </a:t>
            </a:r>
            <a:r>
              <a:rPr lang="en-US" dirty="0" err="1"/>
              <a:t>U¡rÜPú</a:t>
            </a:r>
            <a:r>
              <a:rPr lang="en-US" dirty="0"/>
              <a:t>] ®¯</a:t>
            </a:r>
            <a:r>
              <a:rPr lang="en-US" dirty="0" err="1"/>
              <a:t>jùRÝúYu</a:t>
            </a:r>
            <a:r>
              <a:rPr lang="en-US" dirty="0"/>
              <a:t> </a:t>
            </a:r>
          </a:p>
          <a:p>
            <a:r>
              <a:rPr lang="en-US" dirty="0" err="1"/>
              <a:t>Hù</a:t>
            </a:r>
            <a:r>
              <a:rPr lang="en-US" dirty="0"/>
              <a:t>]²p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BR¬d¡uÈo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149F5-1484-4E05-8CF1-3FBEABE905B7}"/>
              </a:ext>
            </a:extLst>
          </p:cNvPr>
          <p:cNvSpPr txBox="1"/>
          <p:nvPr/>
        </p:nvSpPr>
        <p:spPr>
          <a:xfrm>
            <a:off x="1764134" y="5645685"/>
            <a:ext cx="866373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AfNªpûXúV</a:t>
            </a:r>
            <a:r>
              <a:rPr lang="en-US" dirty="0"/>
              <a:t> </a:t>
            </a:r>
            <a:r>
              <a:rPr lang="en-US" dirty="0" err="1"/>
              <a:t>LXdLªpûXúV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922ED-3E68-40F7-A8E2-B71545FB2F02}"/>
              </a:ext>
            </a:extLst>
          </p:cNvPr>
          <p:cNvSpPr txBox="1"/>
          <p:nvPr/>
        </p:nvSpPr>
        <p:spPr>
          <a:xfrm>
            <a:off x="1579577" y="5368849"/>
            <a:ext cx="90328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RÚm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úRôp</a:t>
            </a:r>
            <a:r>
              <a:rPr lang="en-US" dirty="0"/>
              <a:t>® </a:t>
            </a:r>
            <a:r>
              <a:rPr lang="en-US" dirty="0" err="1"/>
              <a:t>Gußm</a:t>
            </a:r>
            <a:r>
              <a:rPr lang="en-US" dirty="0"/>
              <a:t> G]</a:t>
            </a:r>
            <a:r>
              <a:rPr lang="en-US" dirty="0" err="1"/>
              <a:t>d¡pûXúV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41B58-30D8-4233-84BC-11C9A877775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JußdÏm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LXeLôUp</a:t>
            </a:r>
            <a:r>
              <a:rPr lang="en-US" dirty="0"/>
              <a:t> </a:t>
            </a:r>
            <a:r>
              <a:rPr lang="en-US" dirty="0" err="1"/>
              <a:t>vúRôjR¬lúTu</a:t>
            </a:r>
            <a:r>
              <a:rPr lang="en-US" dirty="0"/>
              <a:t> </a:t>
            </a:r>
            <a:r>
              <a:rPr lang="en-US" dirty="0" err="1"/>
              <a:t>A±ÜdùLhPô</a:t>
            </a:r>
            <a:r>
              <a:rPr lang="en-US" dirty="0"/>
              <a:t> </a:t>
            </a:r>
            <a:r>
              <a:rPr lang="en-US" dirty="0" err="1"/>
              <a:t>úTo</a:t>
            </a:r>
            <a:r>
              <a:rPr lang="en-US" dirty="0"/>
              <a:t> </a:t>
            </a:r>
            <a:r>
              <a:rPr lang="en-US" dirty="0" err="1"/>
              <a:t>AûU</a:t>
            </a:r>
            <a:r>
              <a:rPr lang="en-US" dirty="0"/>
              <a:t>§ </a:t>
            </a:r>
            <a:r>
              <a:rPr lang="en-US" dirty="0" err="1"/>
              <a:t>TôÕLôdÏúR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153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2020-07-31T10:03:10Z</dcterms:modified>
</cp:coreProperties>
</file>