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18F79014-92DF-4581-8EDD-7EC3F8A91827}"/>
    <pc:docChg chg="delSld modSld">
      <pc:chgData name="Samson Christopher" userId="6a13b5f1e64a53ae" providerId="LiveId" clId="{18F79014-92DF-4581-8EDD-7EC3F8A91827}" dt="2020-05-02T15:56:58.978" v="547" actId="1035"/>
      <pc:docMkLst>
        <pc:docMk/>
      </pc:docMkLst>
      <pc:sldChg chg="del">
        <pc:chgData name="Samson Christopher" userId="6a13b5f1e64a53ae" providerId="LiveId" clId="{18F79014-92DF-4581-8EDD-7EC3F8A91827}" dt="2020-05-02T15:53:48.31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8F79014-92DF-4581-8EDD-7EC3F8A91827}" dt="2020-05-02T15:55:49.464" v="91" actId="1035"/>
        <pc:sldMkLst>
          <pc:docMk/>
          <pc:sldMk cId="1777894342" sldId="389"/>
        </pc:sldMkLst>
        <pc:spChg chg="add mod">
          <ac:chgData name="Samson Christopher" userId="6a13b5f1e64a53ae" providerId="LiveId" clId="{18F79014-92DF-4581-8EDD-7EC3F8A91827}" dt="2020-05-02T15:55:49.464" v="91" actId="1035"/>
          <ac:spMkLst>
            <pc:docMk/>
            <pc:sldMk cId="1777894342" sldId="389"/>
            <ac:spMk id="2" creationId="{C98E7366-D770-4160-85D5-8F436574EEFB}"/>
          </ac:spMkLst>
        </pc:spChg>
      </pc:sldChg>
      <pc:sldChg chg="addSp modSp mod">
        <pc:chgData name="Samson Christopher" userId="6a13b5f1e64a53ae" providerId="LiveId" clId="{18F79014-92DF-4581-8EDD-7EC3F8A91827}" dt="2020-05-02T15:55:56.403" v="131" actId="1035"/>
        <pc:sldMkLst>
          <pc:docMk/>
          <pc:sldMk cId="850099564" sldId="390"/>
        </pc:sldMkLst>
        <pc:spChg chg="add mod">
          <ac:chgData name="Samson Christopher" userId="6a13b5f1e64a53ae" providerId="LiveId" clId="{18F79014-92DF-4581-8EDD-7EC3F8A91827}" dt="2020-05-02T15:55:56.403" v="131" actId="1035"/>
          <ac:spMkLst>
            <pc:docMk/>
            <pc:sldMk cId="850099564" sldId="390"/>
            <ac:spMk id="2" creationId="{565986EC-77BA-4C59-AE5C-D6B778A92682}"/>
          </ac:spMkLst>
        </pc:spChg>
      </pc:sldChg>
      <pc:sldChg chg="addSp modSp mod">
        <pc:chgData name="Samson Christopher" userId="6a13b5f1e64a53ae" providerId="LiveId" clId="{18F79014-92DF-4581-8EDD-7EC3F8A91827}" dt="2020-05-02T15:56:03.552" v="177" actId="1036"/>
        <pc:sldMkLst>
          <pc:docMk/>
          <pc:sldMk cId="944968354" sldId="391"/>
        </pc:sldMkLst>
        <pc:spChg chg="add mod">
          <ac:chgData name="Samson Christopher" userId="6a13b5f1e64a53ae" providerId="LiveId" clId="{18F79014-92DF-4581-8EDD-7EC3F8A91827}" dt="2020-05-02T15:56:03.552" v="177" actId="1036"/>
          <ac:spMkLst>
            <pc:docMk/>
            <pc:sldMk cId="944968354" sldId="391"/>
            <ac:spMk id="2" creationId="{EEA2EC33-8B4D-4FFC-AB6D-E96B03A8B37B}"/>
          </ac:spMkLst>
        </pc:spChg>
      </pc:sldChg>
      <pc:sldChg chg="addSp modSp mod">
        <pc:chgData name="Samson Christopher" userId="6a13b5f1e64a53ae" providerId="LiveId" clId="{18F79014-92DF-4581-8EDD-7EC3F8A91827}" dt="2020-05-02T15:56:09.107" v="217" actId="1035"/>
        <pc:sldMkLst>
          <pc:docMk/>
          <pc:sldMk cId="1414681237" sldId="392"/>
        </pc:sldMkLst>
        <pc:spChg chg="add mod">
          <ac:chgData name="Samson Christopher" userId="6a13b5f1e64a53ae" providerId="LiveId" clId="{18F79014-92DF-4581-8EDD-7EC3F8A91827}" dt="2020-05-02T15:56:09.107" v="217" actId="1035"/>
          <ac:spMkLst>
            <pc:docMk/>
            <pc:sldMk cId="1414681237" sldId="392"/>
            <ac:spMk id="2" creationId="{D360BF14-F15D-4C6B-8046-9BD53E4C5649}"/>
          </ac:spMkLst>
        </pc:spChg>
      </pc:sldChg>
      <pc:sldChg chg="addSp modSp mod">
        <pc:chgData name="Samson Christopher" userId="6a13b5f1e64a53ae" providerId="LiveId" clId="{18F79014-92DF-4581-8EDD-7EC3F8A91827}" dt="2020-05-02T15:56:14.526" v="257" actId="1035"/>
        <pc:sldMkLst>
          <pc:docMk/>
          <pc:sldMk cId="4103851070" sldId="393"/>
        </pc:sldMkLst>
        <pc:spChg chg="add mod">
          <ac:chgData name="Samson Christopher" userId="6a13b5f1e64a53ae" providerId="LiveId" clId="{18F79014-92DF-4581-8EDD-7EC3F8A91827}" dt="2020-05-02T15:56:14.526" v="257" actId="1035"/>
          <ac:spMkLst>
            <pc:docMk/>
            <pc:sldMk cId="4103851070" sldId="393"/>
            <ac:spMk id="2" creationId="{FC44BBE0-3B86-4B1B-82B3-A6C12D6AF670}"/>
          </ac:spMkLst>
        </pc:spChg>
      </pc:sldChg>
      <pc:sldChg chg="addSp modSp mod">
        <pc:chgData name="Samson Christopher" userId="6a13b5f1e64a53ae" providerId="LiveId" clId="{18F79014-92DF-4581-8EDD-7EC3F8A91827}" dt="2020-05-02T15:56:21.150" v="297" actId="1036"/>
        <pc:sldMkLst>
          <pc:docMk/>
          <pc:sldMk cId="659567130" sldId="394"/>
        </pc:sldMkLst>
        <pc:spChg chg="add mod">
          <ac:chgData name="Samson Christopher" userId="6a13b5f1e64a53ae" providerId="LiveId" clId="{18F79014-92DF-4581-8EDD-7EC3F8A91827}" dt="2020-05-02T15:56:21.150" v="297" actId="1036"/>
          <ac:spMkLst>
            <pc:docMk/>
            <pc:sldMk cId="659567130" sldId="394"/>
            <ac:spMk id="2" creationId="{30008677-9BA0-4B6F-97D6-16AFA549B1CB}"/>
          </ac:spMkLst>
        </pc:spChg>
      </pc:sldChg>
      <pc:sldChg chg="addSp modSp mod">
        <pc:chgData name="Samson Christopher" userId="6a13b5f1e64a53ae" providerId="LiveId" clId="{18F79014-92DF-4581-8EDD-7EC3F8A91827}" dt="2020-05-02T15:56:29.321" v="353" actId="1035"/>
        <pc:sldMkLst>
          <pc:docMk/>
          <pc:sldMk cId="859356432" sldId="395"/>
        </pc:sldMkLst>
        <pc:spChg chg="add mod">
          <ac:chgData name="Samson Christopher" userId="6a13b5f1e64a53ae" providerId="LiveId" clId="{18F79014-92DF-4581-8EDD-7EC3F8A91827}" dt="2020-05-02T15:56:29.321" v="353" actId="1035"/>
          <ac:spMkLst>
            <pc:docMk/>
            <pc:sldMk cId="859356432" sldId="395"/>
            <ac:spMk id="2" creationId="{BE14CC4A-CA49-4FC6-818C-8D9C8B406D91}"/>
          </ac:spMkLst>
        </pc:spChg>
      </pc:sldChg>
      <pc:sldChg chg="addSp modSp mod">
        <pc:chgData name="Samson Christopher" userId="6a13b5f1e64a53ae" providerId="LiveId" clId="{18F79014-92DF-4581-8EDD-7EC3F8A91827}" dt="2020-05-02T15:56:38.196" v="400" actId="1036"/>
        <pc:sldMkLst>
          <pc:docMk/>
          <pc:sldMk cId="2025405914" sldId="396"/>
        </pc:sldMkLst>
        <pc:spChg chg="add mod">
          <ac:chgData name="Samson Christopher" userId="6a13b5f1e64a53ae" providerId="LiveId" clId="{18F79014-92DF-4581-8EDD-7EC3F8A91827}" dt="2020-05-02T15:56:38.196" v="400" actId="1036"/>
          <ac:spMkLst>
            <pc:docMk/>
            <pc:sldMk cId="2025405914" sldId="396"/>
            <ac:spMk id="2" creationId="{280A81AF-A041-4843-BBC2-372E37DC96EF}"/>
          </ac:spMkLst>
        </pc:spChg>
      </pc:sldChg>
      <pc:sldChg chg="addSp modSp mod">
        <pc:chgData name="Samson Christopher" userId="6a13b5f1e64a53ae" providerId="LiveId" clId="{18F79014-92DF-4581-8EDD-7EC3F8A91827}" dt="2020-05-02T15:56:44.173" v="439" actId="1036"/>
        <pc:sldMkLst>
          <pc:docMk/>
          <pc:sldMk cId="2940326978" sldId="397"/>
        </pc:sldMkLst>
        <pc:spChg chg="add mod">
          <ac:chgData name="Samson Christopher" userId="6a13b5f1e64a53ae" providerId="LiveId" clId="{18F79014-92DF-4581-8EDD-7EC3F8A91827}" dt="2020-05-02T15:56:44.173" v="439" actId="1036"/>
          <ac:spMkLst>
            <pc:docMk/>
            <pc:sldMk cId="2940326978" sldId="397"/>
            <ac:spMk id="2" creationId="{B4BDDCEB-6A06-4B14-9C32-9F2866492FDE}"/>
          </ac:spMkLst>
        </pc:spChg>
      </pc:sldChg>
      <pc:sldChg chg="addSp modSp mod">
        <pc:chgData name="Samson Christopher" userId="6a13b5f1e64a53ae" providerId="LiveId" clId="{18F79014-92DF-4581-8EDD-7EC3F8A91827}" dt="2020-05-02T15:56:52.693" v="506" actId="1035"/>
        <pc:sldMkLst>
          <pc:docMk/>
          <pc:sldMk cId="2964080828" sldId="398"/>
        </pc:sldMkLst>
        <pc:spChg chg="add mod">
          <ac:chgData name="Samson Christopher" userId="6a13b5f1e64a53ae" providerId="LiveId" clId="{18F79014-92DF-4581-8EDD-7EC3F8A91827}" dt="2020-05-02T15:56:52.693" v="506" actId="1035"/>
          <ac:spMkLst>
            <pc:docMk/>
            <pc:sldMk cId="2964080828" sldId="398"/>
            <ac:spMk id="2" creationId="{81261B93-AA8B-460B-9576-3E1345B4FBF7}"/>
          </ac:spMkLst>
        </pc:spChg>
      </pc:sldChg>
      <pc:sldChg chg="addSp modSp mod">
        <pc:chgData name="Samson Christopher" userId="6a13b5f1e64a53ae" providerId="LiveId" clId="{18F79014-92DF-4581-8EDD-7EC3F8A91827}" dt="2020-05-02T15:56:58.978" v="547" actId="1035"/>
        <pc:sldMkLst>
          <pc:docMk/>
          <pc:sldMk cId="1883622595" sldId="399"/>
        </pc:sldMkLst>
        <pc:spChg chg="add mod">
          <ac:chgData name="Samson Christopher" userId="6a13b5f1e64a53ae" providerId="LiveId" clId="{18F79014-92DF-4581-8EDD-7EC3F8A91827}" dt="2020-05-02T15:56:58.978" v="547" actId="1035"/>
          <ac:spMkLst>
            <pc:docMk/>
            <pc:sldMk cId="1883622595" sldId="399"/>
            <ac:spMk id="2" creationId="{703F609B-A42F-48F6-8273-E58A4A37C893}"/>
          </ac:spMkLst>
        </pc:spChg>
      </pc:sldChg>
      <pc:sldChg chg="del">
        <pc:chgData name="Samson Christopher" userId="6a13b5f1e64a53ae" providerId="LiveId" clId="{18F79014-92DF-4581-8EDD-7EC3F8A91827}" dt="2020-05-02T15:53:37.74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8F79014-92DF-4581-8EDD-7EC3F8A91827}" dt="2020-05-02T15:53:38.18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8F79014-92DF-4581-8EDD-7EC3F8A91827}" dt="2020-05-02T15:53:38.66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8F79014-92DF-4581-8EDD-7EC3F8A91827}" dt="2020-05-02T15:53:39.18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8E7366-D770-4160-85D5-8F436574EEFB}"/>
              </a:ext>
            </a:extLst>
          </p:cNvPr>
          <p:cNvSpPr/>
          <p:nvPr/>
        </p:nvSpPr>
        <p:spPr>
          <a:xfrm>
            <a:off x="-2190881" y="5357803"/>
            <a:ext cx="165737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261B93-AA8B-460B-9576-3E1345B4FBF7}"/>
              </a:ext>
            </a:extLst>
          </p:cNvPr>
          <p:cNvSpPr/>
          <p:nvPr/>
        </p:nvSpPr>
        <p:spPr>
          <a:xfrm>
            <a:off x="-1692347" y="5357802"/>
            <a:ext cx="155767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§ÚYÚs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BolT¬lúTôúU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F609B-A42F-48F6-8273-E58A4A37C893}"/>
              </a:ext>
            </a:extLst>
          </p:cNvPr>
          <p:cNvSpPr/>
          <p:nvPr/>
        </p:nvSpPr>
        <p:spPr>
          <a:xfrm>
            <a:off x="-2287863" y="5366428"/>
            <a:ext cx="16767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5986EC-77BA-4C59-AE5C-D6B778A92682}"/>
              </a:ext>
            </a:extLst>
          </p:cNvPr>
          <p:cNvSpPr/>
          <p:nvPr/>
        </p:nvSpPr>
        <p:spPr>
          <a:xfrm>
            <a:off x="-1360527" y="5357802"/>
            <a:ext cx="149130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ÚUàúYXu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YßûU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GÓjRYR¬jRôo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2EC33-8B4D-4FFC-AB6D-E96B03A8B37B}"/>
              </a:ext>
            </a:extLst>
          </p:cNvPr>
          <p:cNvSpPr/>
          <p:nvPr/>
        </p:nvSpPr>
        <p:spPr>
          <a:xfrm>
            <a:off x="-1544870" y="5366426"/>
            <a:ext cx="152817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ØuàûW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Uuà«o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60BF14-F15D-4C6B-8046-9BD53E4C5649}"/>
              </a:ext>
            </a:extLst>
          </p:cNvPr>
          <p:cNvSpPr/>
          <p:nvPr/>
        </p:nvSpPr>
        <p:spPr>
          <a:xfrm>
            <a:off x="-1260336" y="5357802"/>
            <a:ext cx="147126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ULjÕY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R¬j§L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4BBE0-3B86-4B1B-82B3-A6C12D6AF670}"/>
              </a:ext>
            </a:extLst>
          </p:cNvPr>
          <p:cNvSpPr/>
          <p:nvPr/>
        </p:nvSpPr>
        <p:spPr>
          <a:xfrm>
            <a:off x="-1043933" y="5357802"/>
            <a:ext cx="142798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08677-9BA0-4B6F-97D6-16AFA549B1CB}"/>
              </a:ext>
            </a:extLst>
          </p:cNvPr>
          <p:cNvSpPr/>
          <p:nvPr/>
        </p:nvSpPr>
        <p:spPr>
          <a:xfrm>
            <a:off x="-811498" y="5375054"/>
            <a:ext cx="1381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U]§u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Rs°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4CC4A-CA49-4FC6-818C-8D9C8B406D91}"/>
              </a:ext>
            </a:extLst>
          </p:cNvPr>
          <p:cNvSpPr/>
          <p:nvPr/>
        </p:nvSpPr>
        <p:spPr>
          <a:xfrm>
            <a:off x="-1185797" y="5366430"/>
            <a:ext cx="145636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vYôNØm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A81AF-A041-4843-BBC2-372E37DC96EF}"/>
              </a:ext>
            </a:extLst>
          </p:cNvPr>
          <p:cNvSpPr/>
          <p:nvPr/>
        </p:nvSpPr>
        <p:spPr>
          <a:xfrm>
            <a:off x="-1589756" y="5366425"/>
            <a:ext cx="153715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C²ûU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DDCEB-6A06-4B14-9C32-9F2866492FDE}"/>
              </a:ext>
            </a:extLst>
          </p:cNvPr>
          <p:cNvSpPr/>
          <p:nvPr/>
        </p:nvSpPr>
        <p:spPr>
          <a:xfrm>
            <a:off x="-1408616" y="5366428"/>
            <a:ext cx="150092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JÓdÏm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Y­ûU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SôUªúR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155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2020-05-02T15:57:01Z</dcterms:modified>
</cp:coreProperties>
</file>