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0E3181F5-5949-482C-BB49-B6B487088F54}"/>
    <pc:docChg chg="delSld modSld">
      <pc:chgData name="Samson Christopher" userId="6a13b5f1e64a53ae" providerId="LiveId" clId="{0E3181F5-5949-482C-BB49-B6B487088F54}" dt="2020-05-02T16:02:20.073" v="586" actId="1036"/>
      <pc:docMkLst>
        <pc:docMk/>
      </pc:docMkLst>
      <pc:sldChg chg="del">
        <pc:chgData name="Samson Christopher" userId="6a13b5f1e64a53ae" providerId="LiveId" clId="{0E3181F5-5949-482C-BB49-B6B487088F54}" dt="2020-05-02T15:59:09.10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E3181F5-5949-482C-BB49-B6B487088F54}" dt="2020-05-02T16:00:55.943" v="91" actId="1036"/>
        <pc:sldMkLst>
          <pc:docMk/>
          <pc:sldMk cId="1777894342" sldId="389"/>
        </pc:sldMkLst>
        <pc:spChg chg="add mod">
          <ac:chgData name="Samson Christopher" userId="6a13b5f1e64a53ae" providerId="LiveId" clId="{0E3181F5-5949-482C-BB49-B6B487088F54}" dt="2020-05-02T16:00:55.943" v="91" actId="1036"/>
          <ac:spMkLst>
            <pc:docMk/>
            <pc:sldMk cId="1777894342" sldId="389"/>
            <ac:spMk id="2" creationId="{46619CF8-58FB-4326-B250-724614EA54D4}"/>
          </ac:spMkLst>
        </pc:spChg>
      </pc:sldChg>
      <pc:sldChg chg="addSp modSp mod">
        <pc:chgData name="Samson Christopher" userId="6a13b5f1e64a53ae" providerId="LiveId" clId="{0E3181F5-5949-482C-BB49-B6B487088F54}" dt="2020-05-02T16:01:10.358" v="146" actId="1035"/>
        <pc:sldMkLst>
          <pc:docMk/>
          <pc:sldMk cId="850099564" sldId="390"/>
        </pc:sldMkLst>
        <pc:spChg chg="add mod">
          <ac:chgData name="Samson Christopher" userId="6a13b5f1e64a53ae" providerId="LiveId" clId="{0E3181F5-5949-482C-BB49-B6B487088F54}" dt="2020-05-02T16:01:10.358" v="146" actId="1035"/>
          <ac:spMkLst>
            <pc:docMk/>
            <pc:sldMk cId="850099564" sldId="390"/>
            <ac:spMk id="2" creationId="{64B9ECEA-14B3-4A54-ACCB-EB91307DF39B}"/>
          </ac:spMkLst>
        </pc:spChg>
      </pc:sldChg>
      <pc:sldChg chg="addSp modSp mod">
        <pc:chgData name="Samson Christopher" userId="6a13b5f1e64a53ae" providerId="LiveId" clId="{0E3181F5-5949-482C-BB49-B6B487088F54}" dt="2020-05-02T16:01:17.176" v="195" actId="1035"/>
        <pc:sldMkLst>
          <pc:docMk/>
          <pc:sldMk cId="944968354" sldId="391"/>
        </pc:sldMkLst>
        <pc:spChg chg="add mod">
          <ac:chgData name="Samson Christopher" userId="6a13b5f1e64a53ae" providerId="LiveId" clId="{0E3181F5-5949-482C-BB49-B6B487088F54}" dt="2020-05-02T16:01:17.176" v="195" actId="1035"/>
          <ac:spMkLst>
            <pc:docMk/>
            <pc:sldMk cId="944968354" sldId="391"/>
            <ac:spMk id="2" creationId="{8E85F48D-4A4E-47AC-BD57-C6A4542AF40B}"/>
          </ac:spMkLst>
        </pc:spChg>
      </pc:sldChg>
      <pc:sldChg chg="addSp modSp mod">
        <pc:chgData name="Samson Christopher" userId="6a13b5f1e64a53ae" providerId="LiveId" clId="{0E3181F5-5949-482C-BB49-B6B487088F54}" dt="2020-05-02T16:01:25.438" v="234" actId="1036"/>
        <pc:sldMkLst>
          <pc:docMk/>
          <pc:sldMk cId="1414681237" sldId="392"/>
        </pc:sldMkLst>
        <pc:spChg chg="add mod">
          <ac:chgData name="Samson Christopher" userId="6a13b5f1e64a53ae" providerId="LiveId" clId="{0E3181F5-5949-482C-BB49-B6B487088F54}" dt="2020-05-02T16:01:25.438" v="234" actId="1036"/>
          <ac:spMkLst>
            <pc:docMk/>
            <pc:sldMk cId="1414681237" sldId="392"/>
            <ac:spMk id="2" creationId="{9D78935B-0983-4748-9CED-DDEB71B0A82A}"/>
          </ac:spMkLst>
        </pc:spChg>
      </pc:sldChg>
      <pc:sldChg chg="addSp modSp mod">
        <pc:chgData name="Samson Christopher" userId="6a13b5f1e64a53ae" providerId="LiveId" clId="{0E3181F5-5949-482C-BB49-B6B487088F54}" dt="2020-05-02T16:01:33.941" v="300" actId="1035"/>
        <pc:sldMkLst>
          <pc:docMk/>
          <pc:sldMk cId="4103851070" sldId="393"/>
        </pc:sldMkLst>
        <pc:spChg chg="add mod">
          <ac:chgData name="Samson Christopher" userId="6a13b5f1e64a53ae" providerId="LiveId" clId="{0E3181F5-5949-482C-BB49-B6B487088F54}" dt="2020-05-02T16:01:33.941" v="300" actId="1035"/>
          <ac:spMkLst>
            <pc:docMk/>
            <pc:sldMk cId="4103851070" sldId="393"/>
            <ac:spMk id="2" creationId="{182A952D-A7E6-4EA1-8831-716C293D4861}"/>
          </ac:spMkLst>
        </pc:spChg>
      </pc:sldChg>
      <pc:sldChg chg="addSp modSp mod">
        <pc:chgData name="Samson Christopher" userId="6a13b5f1e64a53ae" providerId="LiveId" clId="{0E3181F5-5949-482C-BB49-B6B487088F54}" dt="2020-05-02T16:01:40.714" v="340" actId="1035"/>
        <pc:sldMkLst>
          <pc:docMk/>
          <pc:sldMk cId="659567130" sldId="394"/>
        </pc:sldMkLst>
        <pc:spChg chg="add mod">
          <ac:chgData name="Samson Christopher" userId="6a13b5f1e64a53ae" providerId="LiveId" clId="{0E3181F5-5949-482C-BB49-B6B487088F54}" dt="2020-05-02T16:01:40.714" v="340" actId="1035"/>
          <ac:spMkLst>
            <pc:docMk/>
            <pc:sldMk cId="659567130" sldId="394"/>
            <ac:spMk id="2" creationId="{82B51136-109D-4AAD-A52A-38D8A8DC6443}"/>
          </ac:spMkLst>
        </pc:spChg>
      </pc:sldChg>
      <pc:sldChg chg="addSp modSp mod">
        <pc:chgData name="Samson Christopher" userId="6a13b5f1e64a53ae" providerId="LiveId" clId="{0E3181F5-5949-482C-BB49-B6B487088F54}" dt="2020-05-02T16:01:49.398" v="395" actId="1035"/>
        <pc:sldMkLst>
          <pc:docMk/>
          <pc:sldMk cId="859356432" sldId="395"/>
        </pc:sldMkLst>
        <pc:spChg chg="add mod">
          <ac:chgData name="Samson Christopher" userId="6a13b5f1e64a53ae" providerId="LiveId" clId="{0E3181F5-5949-482C-BB49-B6B487088F54}" dt="2020-05-02T16:01:49.398" v="395" actId="1035"/>
          <ac:spMkLst>
            <pc:docMk/>
            <pc:sldMk cId="859356432" sldId="395"/>
            <ac:spMk id="2" creationId="{91636911-4086-4FB7-81F8-E5E97F0A0FEB}"/>
          </ac:spMkLst>
        </pc:spChg>
      </pc:sldChg>
      <pc:sldChg chg="addSp modSp mod">
        <pc:chgData name="Samson Christopher" userId="6a13b5f1e64a53ae" providerId="LiveId" clId="{0E3181F5-5949-482C-BB49-B6B487088F54}" dt="2020-05-02T16:01:57.560" v="442" actId="1036"/>
        <pc:sldMkLst>
          <pc:docMk/>
          <pc:sldMk cId="2025405914" sldId="396"/>
        </pc:sldMkLst>
        <pc:spChg chg="add mod">
          <ac:chgData name="Samson Christopher" userId="6a13b5f1e64a53ae" providerId="LiveId" clId="{0E3181F5-5949-482C-BB49-B6B487088F54}" dt="2020-05-02T16:01:57.560" v="442" actId="1036"/>
          <ac:spMkLst>
            <pc:docMk/>
            <pc:sldMk cId="2025405914" sldId="396"/>
            <ac:spMk id="2" creationId="{A97BE2A1-4CC7-4B20-AE75-35063C045351}"/>
          </ac:spMkLst>
        </pc:spChg>
      </pc:sldChg>
      <pc:sldChg chg="addSp modSp mod">
        <pc:chgData name="Samson Christopher" userId="6a13b5f1e64a53ae" providerId="LiveId" clId="{0E3181F5-5949-482C-BB49-B6B487088F54}" dt="2020-05-02T16:02:04.637" v="488" actId="1036"/>
        <pc:sldMkLst>
          <pc:docMk/>
          <pc:sldMk cId="2940326978" sldId="397"/>
        </pc:sldMkLst>
        <pc:spChg chg="add mod">
          <ac:chgData name="Samson Christopher" userId="6a13b5f1e64a53ae" providerId="LiveId" clId="{0E3181F5-5949-482C-BB49-B6B487088F54}" dt="2020-05-02T16:02:04.637" v="488" actId="1036"/>
          <ac:spMkLst>
            <pc:docMk/>
            <pc:sldMk cId="2940326978" sldId="397"/>
            <ac:spMk id="2" creationId="{84476230-9955-4181-A387-39C25E184AB5}"/>
          </ac:spMkLst>
        </pc:spChg>
      </pc:sldChg>
      <pc:sldChg chg="addSp modSp mod">
        <pc:chgData name="Samson Christopher" userId="6a13b5f1e64a53ae" providerId="LiveId" clId="{0E3181F5-5949-482C-BB49-B6B487088F54}" dt="2020-05-02T16:02:09.937" v="527" actId="1036"/>
        <pc:sldMkLst>
          <pc:docMk/>
          <pc:sldMk cId="2964080828" sldId="398"/>
        </pc:sldMkLst>
        <pc:spChg chg="add mod">
          <ac:chgData name="Samson Christopher" userId="6a13b5f1e64a53ae" providerId="LiveId" clId="{0E3181F5-5949-482C-BB49-B6B487088F54}" dt="2020-05-02T16:02:09.937" v="527" actId="1036"/>
          <ac:spMkLst>
            <pc:docMk/>
            <pc:sldMk cId="2964080828" sldId="398"/>
            <ac:spMk id="2" creationId="{9A8F6786-056C-4463-A270-C277063041C1}"/>
          </ac:spMkLst>
        </pc:spChg>
      </pc:sldChg>
      <pc:sldChg chg="addSp modSp mod">
        <pc:chgData name="Samson Christopher" userId="6a13b5f1e64a53ae" providerId="LiveId" clId="{0E3181F5-5949-482C-BB49-B6B487088F54}" dt="2020-05-02T16:02:20.073" v="586" actId="1036"/>
        <pc:sldMkLst>
          <pc:docMk/>
          <pc:sldMk cId="1883622595" sldId="399"/>
        </pc:sldMkLst>
        <pc:spChg chg="add mod">
          <ac:chgData name="Samson Christopher" userId="6a13b5f1e64a53ae" providerId="LiveId" clId="{0E3181F5-5949-482C-BB49-B6B487088F54}" dt="2020-05-02T16:02:20.073" v="586" actId="1036"/>
          <ac:spMkLst>
            <pc:docMk/>
            <pc:sldMk cId="1883622595" sldId="399"/>
            <ac:spMk id="2" creationId="{6CFFB2C4-A65D-465B-8C62-18E1F7D7BFE0}"/>
          </ac:spMkLst>
        </pc:spChg>
      </pc:sldChg>
      <pc:sldChg chg="del">
        <pc:chgData name="Samson Christopher" userId="6a13b5f1e64a53ae" providerId="LiveId" clId="{0E3181F5-5949-482C-BB49-B6B487088F54}" dt="2020-05-02T15:58:56.91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E3181F5-5949-482C-BB49-B6B487088F54}" dt="2020-05-02T15:58:57.75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E3181F5-5949-482C-BB49-B6B487088F54}" dt="2020-05-02T15:58:58.48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E3181F5-5949-482C-BB49-B6B487088F54}" dt="2020-05-02T15:58:59.22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619CF8-58FB-4326-B250-724614EA54D4}"/>
              </a:ext>
            </a:extLst>
          </p:cNvPr>
          <p:cNvSpPr/>
          <p:nvPr/>
        </p:nvSpPr>
        <p:spPr>
          <a:xfrm>
            <a:off x="-794667" y="5357798"/>
            <a:ext cx="137813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AYR¬jR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ÑPo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8F6786-056C-4463-A270-C277063041C1}"/>
              </a:ext>
            </a:extLst>
          </p:cNvPr>
          <p:cNvSpPr/>
          <p:nvPr/>
        </p:nvSpPr>
        <p:spPr>
          <a:xfrm>
            <a:off x="-1136104" y="5366428"/>
            <a:ext cx="144642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FB2C4-A65D-465B-8C62-18E1F7D7BFE0}"/>
              </a:ext>
            </a:extLst>
          </p:cNvPr>
          <p:cNvSpPr/>
          <p:nvPr/>
        </p:nvSpPr>
        <p:spPr>
          <a:xfrm>
            <a:off x="-1762077" y="5357804"/>
            <a:ext cx="157161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HÑ®Pm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múT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B9ECEA-14B3-4A54-ACCB-EB91307DF39B}"/>
              </a:ext>
            </a:extLst>
          </p:cNvPr>
          <p:cNvSpPr/>
          <p:nvPr/>
        </p:nvSpPr>
        <p:spPr>
          <a:xfrm>
            <a:off x="-1084811" y="5357805"/>
            <a:ext cx="143616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ÁhûTÙm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HtTÓjR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AY²«p E]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E§jRôo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85F48D-4A4E-47AC-BD57-C6A4542AF40B}"/>
              </a:ext>
            </a:extLst>
          </p:cNvPr>
          <p:cNvSpPr/>
          <p:nvPr/>
        </p:nvSpPr>
        <p:spPr>
          <a:xfrm>
            <a:off x="-2521901" y="5357804"/>
            <a:ext cx="172358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AiQúX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®û]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8935B-0983-4748-9CED-DDEB71B0A82A}"/>
              </a:ext>
            </a:extLst>
          </p:cNvPr>
          <p:cNvSpPr/>
          <p:nvPr/>
        </p:nvSpPr>
        <p:spPr>
          <a:xfrm>
            <a:off x="-621541" y="5366428"/>
            <a:ext cx="134350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AûZlTÕ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ÏÚ£p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Y¥YÕ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2A952D-A7E6-4EA1-8831-716C293D4861}"/>
              </a:ext>
            </a:extLst>
          </p:cNvPr>
          <p:cNvSpPr/>
          <p:nvPr/>
        </p:nvSpPr>
        <p:spPr>
          <a:xfrm>
            <a:off x="-1025498" y="5357805"/>
            <a:ext cx="142430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Uu²l×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51136-109D-4AAD-A52A-38D8A8DC6443}"/>
              </a:ext>
            </a:extLst>
          </p:cNvPr>
          <p:cNvSpPr/>
          <p:nvPr/>
        </p:nvSpPr>
        <p:spPr>
          <a:xfrm>
            <a:off x="-1916768" y="5357802"/>
            <a:ext cx="160255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SôÓúYôodÏ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ÓRûXúV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36911-4086-4FB7-81F8-E5E97F0A0FEB}"/>
              </a:ext>
            </a:extLst>
          </p:cNvPr>
          <p:cNvSpPr/>
          <p:nvPr/>
        </p:nvSpPr>
        <p:spPr>
          <a:xfrm>
            <a:off x="-1541664" y="5349177"/>
            <a:ext cx="15275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£û\Ls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ALtßYôo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7BE2A1-4CC7-4B20-AE75-35063C045351}"/>
              </a:ext>
            </a:extLst>
          </p:cNvPr>
          <p:cNvSpPr/>
          <p:nvPr/>
        </p:nvSpPr>
        <p:spPr>
          <a:xfrm>
            <a:off x="-1370945" y="5357798"/>
            <a:ext cx="149338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Lôh¥ÓYôo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76230-9955-4181-A387-39C25E184AB5}"/>
              </a:ext>
            </a:extLst>
          </p:cNvPr>
          <p:cNvSpPr/>
          <p:nvPr/>
        </p:nvSpPr>
        <p:spPr>
          <a:xfrm>
            <a:off x="-1871884" y="5357799"/>
            <a:ext cx="159357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ÑYô£lTôn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2020-05-02T16:02:21Z</dcterms:modified>
</cp:coreProperties>
</file>