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1005A396-6318-4AA7-84F8-3E0105D30BCD}"/>
    <pc:docChg chg="delSld modSld">
      <pc:chgData name="Samson Christopher" userId="6a13b5f1e64a53ae" providerId="LiveId" clId="{1005A396-6318-4AA7-84F8-3E0105D30BCD}" dt="2020-08-26T20:42:07.991" v="591" actId="1035"/>
      <pc:docMkLst>
        <pc:docMk/>
      </pc:docMkLst>
      <pc:sldChg chg="del">
        <pc:chgData name="Samson Christopher" userId="6a13b5f1e64a53ae" providerId="LiveId" clId="{1005A396-6318-4AA7-84F8-3E0105D30BCD}" dt="2020-08-26T20:37:46.112" v="7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1005A396-6318-4AA7-84F8-3E0105D30BCD}" dt="2020-08-26T20:37:53.619" v="64" actId="1035"/>
        <pc:sldMkLst>
          <pc:docMk/>
          <pc:sldMk cId="1777894342" sldId="389"/>
        </pc:sldMkLst>
        <pc:spChg chg="add mod">
          <ac:chgData name="Samson Christopher" userId="6a13b5f1e64a53ae" providerId="LiveId" clId="{1005A396-6318-4AA7-84F8-3E0105D30BCD}" dt="2020-08-26T20:37:53.619" v="64" actId="1035"/>
          <ac:spMkLst>
            <pc:docMk/>
            <pc:sldMk cId="1777894342" sldId="389"/>
            <ac:spMk id="4" creationId="{5E9D617F-859D-4816-B14F-7790C1D50F5D}"/>
          </ac:spMkLst>
        </pc:spChg>
      </pc:sldChg>
      <pc:sldChg chg="addSp modSp mod">
        <pc:chgData name="Samson Christopher" userId="6a13b5f1e64a53ae" providerId="LiveId" clId="{1005A396-6318-4AA7-84F8-3E0105D30BCD}" dt="2020-08-26T20:40:59.735" v="157" actId="1035"/>
        <pc:sldMkLst>
          <pc:docMk/>
          <pc:sldMk cId="850099564" sldId="390"/>
        </pc:sldMkLst>
        <pc:spChg chg="add mod">
          <ac:chgData name="Samson Christopher" userId="6a13b5f1e64a53ae" providerId="LiveId" clId="{1005A396-6318-4AA7-84F8-3E0105D30BCD}" dt="2020-08-26T20:40:59.735" v="157" actId="1035"/>
          <ac:spMkLst>
            <pc:docMk/>
            <pc:sldMk cId="850099564" sldId="390"/>
            <ac:spMk id="4" creationId="{71675C30-72C0-4D0A-8405-1DC43F56C84F}"/>
          </ac:spMkLst>
        </pc:spChg>
      </pc:sldChg>
      <pc:sldChg chg="addSp modSp mod">
        <pc:chgData name="Samson Christopher" userId="6a13b5f1e64a53ae" providerId="LiveId" clId="{1005A396-6318-4AA7-84F8-3E0105D30BCD}" dt="2020-08-26T20:41:06.701" v="210" actId="1035"/>
        <pc:sldMkLst>
          <pc:docMk/>
          <pc:sldMk cId="944968354" sldId="391"/>
        </pc:sldMkLst>
        <pc:spChg chg="add mod">
          <ac:chgData name="Samson Christopher" userId="6a13b5f1e64a53ae" providerId="LiveId" clId="{1005A396-6318-4AA7-84F8-3E0105D30BCD}" dt="2020-08-26T20:41:06.701" v="210" actId="1035"/>
          <ac:spMkLst>
            <pc:docMk/>
            <pc:sldMk cId="944968354" sldId="391"/>
            <ac:spMk id="4" creationId="{D51FAC46-D6DA-45C0-9148-0F1C1181B22B}"/>
          </ac:spMkLst>
        </pc:spChg>
      </pc:sldChg>
      <pc:sldChg chg="addSp modSp mod">
        <pc:chgData name="Samson Christopher" userId="6a13b5f1e64a53ae" providerId="LiveId" clId="{1005A396-6318-4AA7-84F8-3E0105D30BCD}" dt="2020-08-26T20:41:14.260" v="259" actId="1035"/>
        <pc:sldMkLst>
          <pc:docMk/>
          <pc:sldMk cId="1414681237" sldId="392"/>
        </pc:sldMkLst>
        <pc:spChg chg="add mod">
          <ac:chgData name="Samson Christopher" userId="6a13b5f1e64a53ae" providerId="LiveId" clId="{1005A396-6318-4AA7-84F8-3E0105D30BCD}" dt="2020-08-26T20:41:14.260" v="259" actId="1035"/>
          <ac:spMkLst>
            <pc:docMk/>
            <pc:sldMk cId="1414681237" sldId="392"/>
            <ac:spMk id="4" creationId="{EAC2C388-5F18-4BA8-8E8B-5CBF979418C7}"/>
          </ac:spMkLst>
        </pc:spChg>
      </pc:sldChg>
      <pc:sldChg chg="addSp modSp mod">
        <pc:chgData name="Samson Christopher" userId="6a13b5f1e64a53ae" providerId="LiveId" clId="{1005A396-6318-4AA7-84F8-3E0105D30BCD}" dt="2020-08-26T20:41:25.653" v="325" actId="1036"/>
        <pc:sldMkLst>
          <pc:docMk/>
          <pc:sldMk cId="4103851070" sldId="393"/>
        </pc:sldMkLst>
        <pc:spChg chg="add mod">
          <ac:chgData name="Samson Christopher" userId="6a13b5f1e64a53ae" providerId="LiveId" clId="{1005A396-6318-4AA7-84F8-3E0105D30BCD}" dt="2020-08-26T20:41:25.653" v="325" actId="1036"/>
          <ac:spMkLst>
            <pc:docMk/>
            <pc:sldMk cId="4103851070" sldId="393"/>
            <ac:spMk id="4" creationId="{20E75E67-1475-45E9-907F-EC38F36EBCD0}"/>
          </ac:spMkLst>
        </pc:spChg>
      </pc:sldChg>
      <pc:sldChg chg="addSp modSp mod">
        <pc:chgData name="Samson Christopher" userId="6a13b5f1e64a53ae" providerId="LiveId" clId="{1005A396-6318-4AA7-84F8-3E0105D30BCD}" dt="2020-08-26T20:41:34.282" v="381" actId="1036"/>
        <pc:sldMkLst>
          <pc:docMk/>
          <pc:sldMk cId="659567130" sldId="394"/>
        </pc:sldMkLst>
        <pc:spChg chg="add mod">
          <ac:chgData name="Samson Christopher" userId="6a13b5f1e64a53ae" providerId="LiveId" clId="{1005A396-6318-4AA7-84F8-3E0105D30BCD}" dt="2020-08-26T20:41:34.282" v="381" actId="1036"/>
          <ac:spMkLst>
            <pc:docMk/>
            <pc:sldMk cId="659567130" sldId="394"/>
            <ac:spMk id="4" creationId="{F8ABF032-1562-414F-A86E-DC5D971478B3}"/>
          </ac:spMkLst>
        </pc:spChg>
      </pc:sldChg>
      <pc:sldChg chg="addSp modSp mod">
        <pc:chgData name="Samson Christopher" userId="6a13b5f1e64a53ae" providerId="LiveId" clId="{1005A396-6318-4AA7-84F8-3E0105D30BCD}" dt="2020-08-26T20:41:44.596" v="429" actId="1035"/>
        <pc:sldMkLst>
          <pc:docMk/>
          <pc:sldMk cId="859356432" sldId="395"/>
        </pc:sldMkLst>
        <pc:spChg chg="add mod">
          <ac:chgData name="Samson Christopher" userId="6a13b5f1e64a53ae" providerId="LiveId" clId="{1005A396-6318-4AA7-84F8-3E0105D30BCD}" dt="2020-08-26T20:41:44.596" v="429" actId="1035"/>
          <ac:spMkLst>
            <pc:docMk/>
            <pc:sldMk cId="859356432" sldId="395"/>
            <ac:spMk id="4" creationId="{79781FF1-13E0-42B8-89B3-AB6852273736}"/>
          </ac:spMkLst>
        </pc:spChg>
      </pc:sldChg>
      <pc:sldChg chg="addSp modSp mod">
        <pc:chgData name="Samson Christopher" userId="6a13b5f1e64a53ae" providerId="LiveId" clId="{1005A396-6318-4AA7-84F8-3E0105D30BCD}" dt="2020-08-26T20:41:52.854" v="485" actId="1035"/>
        <pc:sldMkLst>
          <pc:docMk/>
          <pc:sldMk cId="2025405914" sldId="396"/>
        </pc:sldMkLst>
        <pc:spChg chg="add mod">
          <ac:chgData name="Samson Christopher" userId="6a13b5f1e64a53ae" providerId="LiveId" clId="{1005A396-6318-4AA7-84F8-3E0105D30BCD}" dt="2020-08-26T20:41:52.854" v="485" actId="1035"/>
          <ac:spMkLst>
            <pc:docMk/>
            <pc:sldMk cId="2025405914" sldId="396"/>
            <ac:spMk id="4" creationId="{E02CA4B8-7EF7-45E1-A2A7-B74447DB2A6A}"/>
          </ac:spMkLst>
        </pc:spChg>
      </pc:sldChg>
      <pc:sldChg chg="addSp modSp mod">
        <pc:chgData name="Samson Christopher" userId="6a13b5f1e64a53ae" providerId="LiveId" clId="{1005A396-6318-4AA7-84F8-3E0105D30BCD}" dt="2020-08-26T20:42:00.957" v="544" actId="1036"/>
        <pc:sldMkLst>
          <pc:docMk/>
          <pc:sldMk cId="2940326978" sldId="397"/>
        </pc:sldMkLst>
        <pc:spChg chg="add mod">
          <ac:chgData name="Samson Christopher" userId="6a13b5f1e64a53ae" providerId="LiveId" clId="{1005A396-6318-4AA7-84F8-3E0105D30BCD}" dt="2020-08-26T20:42:00.957" v="544" actId="1036"/>
          <ac:spMkLst>
            <pc:docMk/>
            <pc:sldMk cId="2940326978" sldId="397"/>
            <ac:spMk id="4" creationId="{FB5C7D1F-8A2B-43C9-8AE7-1FF8B8366AC4}"/>
          </ac:spMkLst>
        </pc:spChg>
      </pc:sldChg>
      <pc:sldChg chg="addSp modSp mod">
        <pc:chgData name="Samson Christopher" userId="6a13b5f1e64a53ae" providerId="LiveId" clId="{1005A396-6318-4AA7-84F8-3E0105D30BCD}" dt="2020-08-26T20:42:07.991" v="591" actId="1035"/>
        <pc:sldMkLst>
          <pc:docMk/>
          <pc:sldMk cId="2964080828" sldId="398"/>
        </pc:sldMkLst>
        <pc:spChg chg="add mod">
          <ac:chgData name="Samson Christopher" userId="6a13b5f1e64a53ae" providerId="LiveId" clId="{1005A396-6318-4AA7-84F8-3E0105D30BCD}" dt="2020-08-26T20:42:07.991" v="591" actId="1035"/>
          <ac:spMkLst>
            <pc:docMk/>
            <pc:sldMk cId="2964080828" sldId="398"/>
            <ac:spMk id="4" creationId="{FC7C92A0-9256-40E6-9602-59BBB9B1497B}"/>
          </ac:spMkLst>
        </pc:spChg>
      </pc:sldChg>
      <pc:sldChg chg="del">
        <pc:chgData name="Samson Christopher" userId="6a13b5f1e64a53ae" providerId="LiveId" clId="{1005A396-6318-4AA7-84F8-3E0105D30BCD}" dt="2020-08-26T20:38:55.996" v="74" actId="47"/>
        <pc:sldMkLst>
          <pc:docMk/>
          <pc:sldMk cId="1883622595" sldId="399"/>
        </pc:sldMkLst>
      </pc:sldChg>
      <pc:sldChg chg="del">
        <pc:chgData name="Samson Christopher" userId="6a13b5f1e64a53ae" providerId="LiveId" clId="{1005A396-6318-4AA7-84F8-3E0105D30BCD}" dt="2020-08-26T20:38:56.544" v="75" actId="47"/>
        <pc:sldMkLst>
          <pc:docMk/>
          <pc:sldMk cId="642142391" sldId="400"/>
        </pc:sldMkLst>
      </pc:sldChg>
      <pc:sldChg chg="del">
        <pc:chgData name="Samson Christopher" userId="6a13b5f1e64a53ae" providerId="LiveId" clId="{1005A396-6318-4AA7-84F8-3E0105D30BCD}" dt="2020-08-26T20:38:56.795" v="76" actId="47"/>
        <pc:sldMkLst>
          <pc:docMk/>
          <pc:sldMk cId="620554568" sldId="401"/>
        </pc:sldMkLst>
      </pc:sldChg>
      <pc:sldChg chg="del">
        <pc:chgData name="Samson Christopher" userId="6a13b5f1e64a53ae" providerId="LiveId" clId="{1005A396-6318-4AA7-84F8-3E0105D30BCD}" dt="2020-08-26T20:38:57.124" v="77" actId="47"/>
        <pc:sldMkLst>
          <pc:docMk/>
          <pc:sldMk cId="459594907" sldId="402"/>
        </pc:sldMkLst>
      </pc:sldChg>
      <pc:sldChg chg="del">
        <pc:chgData name="Samson Christopher" userId="6a13b5f1e64a53ae" providerId="LiveId" clId="{1005A396-6318-4AA7-84F8-3E0105D30BCD}" dt="2020-08-26T20:38:57.568" v="78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27-08-2020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D617F-859D-4816-B14F-7790C1D50F5D}"/>
              </a:ext>
            </a:extLst>
          </p:cNvPr>
          <p:cNvSpPr txBox="1"/>
          <p:nvPr/>
        </p:nvSpPr>
        <p:spPr>
          <a:xfrm>
            <a:off x="0" y="5377237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300" dirty="0"/>
              <a:t>U\</a:t>
            </a:r>
            <a:r>
              <a:rPr lang="en-US" sz="4300" dirty="0" err="1"/>
              <a:t>YôUp</a:t>
            </a:r>
            <a:r>
              <a:rPr lang="en-US" sz="4300" dirty="0"/>
              <a:t> ¨û]j¾WnVô U]</a:t>
            </a:r>
            <a:r>
              <a:rPr lang="en-US" sz="4300" dirty="0" err="1"/>
              <a:t>RôW</a:t>
            </a:r>
            <a:r>
              <a:rPr lang="en-US" sz="4300" dirty="0"/>
              <a:t> </a:t>
            </a:r>
            <a:r>
              <a:rPr lang="en-US" sz="4300" dirty="0" err="1"/>
              <a:t>Su</a:t>
            </a:r>
            <a:r>
              <a:rPr lang="en-US" sz="4300" dirty="0"/>
              <a:t>± </a:t>
            </a:r>
            <a:r>
              <a:rPr lang="en-US" sz="4300" dirty="0" err="1"/>
              <a:t>ùNôpúYu</a:t>
            </a:r>
            <a:endParaRPr lang="en-US" sz="4300" dirty="0"/>
          </a:p>
          <a:p>
            <a:r>
              <a:rPr lang="en-US" sz="4300" dirty="0" err="1"/>
              <a:t>CWÜm</a:t>
            </a:r>
            <a:r>
              <a:rPr lang="en-US" sz="4300" dirty="0"/>
              <a:t> </a:t>
            </a:r>
            <a:r>
              <a:rPr lang="en-US" sz="4300" dirty="0" err="1"/>
              <a:t>TLÛm</a:t>
            </a:r>
            <a:r>
              <a:rPr lang="en-US" sz="4300" dirty="0"/>
              <a:t> </a:t>
            </a:r>
            <a:r>
              <a:rPr lang="en-US" sz="4300" dirty="0" err="1"/>
              <a:t>Gû</a:t>
            </a:r>
            <a:r>
              <a:rPr lang="en-US" sz="4300" dirty="0"/>
              <a:t>] ¨û]</a:t>
            </a:r>
            <a:r>
              <a:rPr lang="en-US" sz="4300" dirty="0" err="1"/>
              <a:t>jÕ</a:t>
            </a:r>
            <a:r>
              <a:rPr lang="en-US" sz="4300" dirty="0"/>
              <a:t> </a:t>
            </a:r>
            <a:r>
              <a:rPr lang="en-US" sz="4300" dirty="0" err="1"/>
              <a:t>CÕYûW</a:t>
            </a:r>
            <a:r>
              <a:rPr lang="en-US" sz="4300" dirty="0"/>
              <a:t> </a:t>
            </a:r>
            <a:r>
              <a:rPr lang="en-US" sz="4300" dirty="0" err="1"/>
              <a:t>SPj§ÉúW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7C92A0-9256-40E6-9602-59BBB9B1497B}"/>
              </a:ext>
            </a:extLst>
          </p:cNvPr>
          <p:cNvSpPr txBox="1"/>
          <p:nvPr/>
        </p:nvSpPr>
        <p:spPr>
          <a:xfrm>
            <a:off x="1041633" y="5368848"/>
            <a:ext cx="10108734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3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F¯Vm</a:t>
            </a:r>
            <a:r>
              <a:rPr lang="en-US" dirty="0"/>
              <a:t> </a:t>
            </a:r>
            <a:r>
              <a:rPr lang="en-US" dirty="0" err="1"/>
              <a:t>ùNnYRtÏ</a:t>
            </a:r>
            <a:r>
              <a:rPr lang="en-US" dirty="0"/>
              <a:t> </a:t>
            </a:r>
            <a:r>
              <a:rPr lang="en-US" dirty="0" err="1"/>
              <a:t>úTôÕUô</a:t>
            </a:r>
            <a:r>
              <a:rPr lang="en-US" dirty="0"/>
              <a:t>] </a:t>
            </a:r>
            <a:r>
              <a:rPr lang="en-US" dirty="0" err="1"/>
              <a:t>TQm</a:t>
            </a:r>
            <a:r>
              <a:rPr lang="en-US" dirty="0"/>
              <a:t> </a:t>
            </a:r>
            <a:r>
              <a:rPr lang="en-US" dirty="0" err="1"/>
              <a:t>RkÕ</a:t>
            </a:r>
            <a:r>
              <a:rPr lang="en-US" dirty="0"/>
              <a:t> </a:t>
            </a:r>
            <a:r>
              <a:rPr lang="en-US" dirty="0" err="1"/>
              <a:t>ÁRm</a:t>
            </a:r>
            <a:r>
              <a:rPr lang="en-US" dirty="0"/>
              <a:t> </a:t>
            </a:r>
            <a:r>
              <a:rPr lang="en-US" dirty="0" err="1"/>
              <a:t>ÁRm</a:t>
            </a:r>
            <a:r>
              <a:rPr lang="en-US" dirty="0"/>
              <a:t> </a:t>
            </a:r>
            <a:r>
              <a:rPr lang="en-US" dirty="0" err="1"/>
              <a:t>GÓdLf</a:t>
            </a:r>
            <a:r>
              <a:rPr lang="en-US" dirty="0"/>
              <a:t> ùNn¾o 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675C30-72C0-4D0A-8405-1DC43F56C84F}"/>
              </a:ext>
            </a:extLst>
          </p:cNvPr>
          <p:cNvSpPr txBox="1"/>
          <p:nvPr/>
        </p:nvSpPr>
        <p:spPr>
          <a:xfrm>
            <a:off x="2322002" y="5377237"/>
            <a:ext cx="7547995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3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Su</a:t>
            </a:r>
            <a:r>
              <a:rPr lang="en-US" dirty="0"/>
              <a:t>± </a:t>
            </a:r>
            <a:r>
              <a:rPr lang="en-US" dirty="0" err="1"/>
              <a:t>Su</a:t>
            </a:r>
            <a:r>
              <a:rPr lang="en-US" dirty="0"/>
              <a:t>± </a:t>
            </a:r>
            <a:r>
              <a:rPr lang="en-US" dirty="0" err="1"/>
              <a:t>IVô</a:t>
            </a:r>
            <a:r>
              <a:rPr lang="en-US" dirty="0"/>
              <a:t> ,,, B ,,,B </a:t>
            </a:r>
            <a:r>
              <a:rPr lang="en-US" dirty="0" err="1"/>
              <a:t>úLô</a:t>
            </a:r>
            <a:r>
              <a:rPr lang="en-US" dirty="0"/>
              <a:t>¥ </a:t>
            </a:r>
            <a:r>
              <a:rPr lang="en-US" dirty="0" err="1"/>
              <a:t>úLô</a:t>
            </a:r>
            <a:r>
              <a:rPr lang="en-US" dirty="0"/>
              <a:t>¥ </a:t>
            </a:r>
            <a:r>
              <a:rPr lang="en-US" dirty="0" err="1"/>
              <a:t>Su</a:t>
            </a:r>
            <a:r>
              <a:rPr lang="en-US" dirty="0"/>
              <a:t>± </a:t>
            </a:r>
            <a:r>
              <a:rPr lang="en-US" dirty="0" err="1"/>
              <a:t>IVô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1FAC46-D6DA-45C0-9148-0F1C1181B22B}"/>
              </a:ext>
            </a:extLst>
          </p:cNvPr>
          <p:cNvSpPr txBox="1"/>
          <p:nvPr/>
        </p:nvSpPr>
        <p:spPr>
          <a:xfrm>
            <a:off x="819325" y="5670852"/>
            <a:ext cx="10553350" cy="75405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3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G©úSNo</a:t>
            </a:r>
            <a:r>
              <a:rPr lang="en-US" dirty="0"/>
              <a:t> ¿</a:t>
            </a:r>
            <a:r>
              <a:rPr lang="en-US" dirty="0" err="1"/>
              <a:t>oRôû</a:t>
            </a:r>
            <a:r>
              <a:rPr lang="en-US" dirty="0"/>
              <a:t>]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CÕYûW</a:t>
            </a:r>
            <a:r>
              <a:rPr lang="en-US" dirty="0"/>
              <a:t> </a:t>
            </a:r>
            <a:r>
              <a:rPr lang="en-US" dirty="0" err="1"/>
              <a:t>ER®ÉúW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2C388-5F18-4BA8-8E8B-5CBF979418C7}"/>
              </a:ext>
            </a:extLst>
          </p:cNvPr>
          <p:cNvSpPr txBox="1"/>
          <p:nvPr/>
        </p:nvSpPr>
        <p:spPr>
          <a:xfrm>
            <a:off x="1554410" y="5377237"/>
            <a:ext cx="908318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3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GpúWôÂ</a:t>
            </a:r>
            <a:r>
              <a:rPr lang="en-US" dirty="0"/>
              <a:t> </a:t>
            </a:r>
            <a:r>
              <a:rPr lang="en-US" dirty="0" err="1"/>
              <a:t>GpúWôÂ</a:t>
            </a:r>
            <a:r>
              <a:rPr lang="en-US" dirty="0"/>
              <a:t> </a:t>
            </a:r>
            <a:r>
              <a:rPr lang="en-US" dirty="0" err="1"/>
              <a:t>Guû</a:t>
            </a:r>
            <a:r>
              <a:rPr lang="en-US" dirty="0"/>
              <a:t>]</a:t>
            </a:r>
            <a:r>
              <a:rPr lang="en-US" dirty="0" err="1"/>
              <a:t>Ùm</a:t>
            </a:r>
            <a:r>
              <a:rPr lang="en-US" dirty="0"/>
              <a:t> Li¼úW </a:t>
            </a:r>
            <a:r>
              <a:rPr lang="en-US" dirty="0" err="1"/>
              <a:t>GlT</a:t>
            </a:r>
            <a:r>
              <a:rPr lang="en-US" dirty="0"/>
              <a:t>¥ </a:t>
            </a:r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± </a:t>
            </a:r>
            <a:r>
              <a:rPr lang="en-US" dirty="0" err="1"/>
              <a:t>ùNôpúYu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E75E67-1475-45E9-907F-EC38F36EBCD0}"/>
              </a:ext>
            </a:extLst>
          </p:cNvPr>
          <p:cNvSpPr txBox="1"/>
          <p:nvPr/>
        </p:nvSpPr>
        <p:spPr>
          <a:xfrm>
            <a:off x="613794" y="5628907"/>
            <a:ext cx="10964411" cy="75405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3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ùTXÅ</a:t>
            </a:r>
            <a:r>
              <a:rPr lang="en-US" dirty="0"/>
              <a:t>] </a:t>
            </a:r>
            <a:r>
              <a:rPr lang="en-US" dirty="0" err="1"/>
              <a:t>úSWeL°p</a:t>
            </a:r>
            <a:r>
              <a:rPr lang="en-US" dirty="0"/>
              <a:t> </a:t>
            </a:r>
            <a:r>
              <a:rPr lang="en-US" dirty="0" err="1"/>
              <a:t>ùTXu</a:t>
            </a:r>
            <a:r>
              <a:rPr lang="en-US" dirty="0"/>
              <a:t> Rk¾ûWVô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BF032-1562-414F-A86E-DC5D971478B3}"/>
              </a:ext>
            </a:extLst>
          </p:cNvPr>
          <p:cNvSpPr txBox="1"/>
          <p:nvPr/>
        </p:nvSpPr>
        <p:spPr>
          <a:xfrm>
            <a:off x="1213607" y="5377237"/>
            <a:ext cx="9764785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3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ÑLUôú</a:t>
            </a:r>
            <a:r>
              <a:rPr lang="en-US" dirty="0"/>
              <a:t>]u (2) </a:t>
            </a:r>
            <a:r>
              <a:rPr lang="en-US" dirty="0" err="1"/>
              <a:t>RÝm×L</a:t>
            </a:r>
            <a:r>
              <a:rPr lang="en-US" dirty="0"/>
              <a:t>[</a:t>
            </a:r>
            <a:r>
              <a:rPr lang="en-US" dirty="0" err="1"/>
              <a:t>ôp</a:t>
            </a:r>
            <a:r>
              <a:rPr lang="en-US" dirty="0"/>
              <a:t> </a:t>
            </a:r>
            <a:r>
              <a:rPr lang="en-US" dirty="0" err="1"/>
              <a:t>ÑLUôú</a:t>
            </a:r>
            <a:r>
              <a:rPr lang="en-US" dirty="0"/>
              <a:t>]u Gu </a:t>
            </a:r>
            <a:r>
              <a:rPr lang="en-US" dirty="0" err="1"/>
              <a:t>ÏÓmT</a:t>
            </a:r>
            <a:r>
              <a:rPr lang="en-US" dirty="0"/>
              <a:t> </a:t>
            </a:r>
            <a:r>
              <a:rPr lang="en-US" dirty="0" err="1"/>
              <a:t>UÚjÕYo</a:t>
            </a:r>
            <a:r>
              <a:rPr lang="en-US" dirty="0"/>
              <a:t> ¿</a:t>
            </a:r>
            <a:r>
              <a:rPr lang="en-US" dirty="0" err="1"/>
              <a:t>úW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781FF1-13E0-42B8-89B3-AB6852273736}"/>
              </a:ext>
            </a:extLst>
          </p:cNvPr>
          <p:cNvSpPr txBox="1"/>
          <p:nvPr/>
        </p:nvSpPr>
        <p:spPr>
          <a:xfrm>
            <a:off x="0" y="5377237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3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RûPLû</a:t>
            </a:r>
            <a:r>
              <a:rPr lang="en-US" dirty="0"/>
              <a:t>[ EûPj¾WnVô </a:t>
            </a:r>
          </a:p>
          <a:p>
            <a:r>
              <a:rPr lang="en-US" dirty="0"/>
              <a:t>Rs[</a:t>
            </a:r>
            <a:r>
              <a:rPr lang="en-US" dirty="0" err="1"/>
              <a:t>ôP</a:t>
            </a:r>
            <a:r>
              <a:rPr lang="en-US" dirty="0"/>
              <a:t> ®</a:t>
            </a:r>
            <a:r>
              <a:rPr lang="en-US" dirty="0" err="1"/>
              <a:t>P®pûXúV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2CA4B8-7EF7-45E1-A2A7-B74447DB2A6A}"/>
              </a:ext>
            </a:extLst>
          </p:cNvPr>
          <p:cNvSpPr txBox="1"/>
          <p:nvPr/>
        </p:nvSpPr>
        <p:spPr>
          <a:xfrm>
            <a:off x="324374" y="5368848"/>
            <a:ext cx="11543251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3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úNôokÕúTô</a:t>
            </a:r>
            <a:r>
              <a:rPr lang="en-US" dirty="0"/>
              <a:t>] </a:t>
            </a:r>
            <a:r>
              <a:rPr lang="en-US" dirty="0" err="1"/>
              <a:t>úSWùUpXôm</a:t>
            </a:r>
            <a:r>
              <a:rPr lang="en-US" dirty="0"/>
              <a:t> </a:t>
            </a:r>
            <a:r>
              <a:rPr lang="en-US" dirty="0" err="1"/>
              <a:t>çd</a:t>
            </a:r>
            <a:r>
              <a:rPr lang="en-US" dirty="0"/>
              <a:t>¡ </a:t>
            </a:r>
            <a:r>
              <a:rPr lang="en-US" dirty="0" err="1"/>
              <a:t>Guû</a:t>
            </a:r>
            <a:r>
              <a:rPr lang="en-US" dirty="0"/>
              <a:t>] </a:t>
            </a:r>
            <a:r>
              <a:rPr lang="en-US" dirty="0" err="1"/>
              <a:t>ÑUkÕ</a:t>
            </a:r>
            <a:r>
              <a:rPr lang="en-US" dirty="0"/>
              <a:t> </a:t>
            </a:r>
            <a:r>
              <a:rPr lang="en-US" dirty="0" err="1"/>
              <a:t>YôdÏ</a:t>
            </a:r>
            <a:r>
              <a:rPr lang="en-US" dirty="0"/>
              <a:t> </a:t>
            </a:r>
            <a:r>
              <a:rPr lang="en-US" dirty="0" err="1"/>
              <a:t>RkÕ</a:t>
            </a:r>
            <a:r>
              <a:rPr lang="en-US" dirty="0"/>
              <a:t> </a:t>
            </a:r>
            <a:r>
              <a:rPr lang="en-US" dirty="0" err="1"/>
              <a:t>úRt±ÉúW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5C7D1F-8A2B-43C9-8AE7-1FF8B8366AC4}"/>
              </a:ext>
            </a:extLst>
          </p:cNvPr>
          <p:cNvSpPr txBox="1"/>
          <p:nvPr/>
        </p:nvSpPr>
        <p:spPr>
          <a:xfrm>
            <a:off x="2137445" y="5377237"/>
            <a:ext cx="791711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3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Ïû</a:t>
            </a:r>
            <a:r>
              <a:rPr lang="en-US" dirty="0"/>
              <a:t>\ÜLs </a:t>
            </a:r>
            <a:r>
              <a:rPr lang="en-US" dirty="0" err="1"/>
              <a:t>Aû</a:t>
            </a:r>
            <a:r>
              <a:rPr lang="en-US" dirty="0"/>
              <a:t>]</a:t>
            </a:r>
            <a:r>
              <a:rPr lang="en-US" dirty="0" err="1"/>
              <a:t>jûRÙúU</a:t>
            </a:r>
            <a:r>
              <a:rPr lang="en-US" dirty="0"/>
              <a:t> </a:t>
            </a:r>
            <a:r>
              <a:rPr lang="en-US" dirty="0" err="1"/>
              <a:t>U¡ûU«úX</a:t>
            </a:r>
            <a:r>
              <a:rPr lang="en-US" dirty="0"/>
              <a:t> ¨û\</a:t>
            </a:r>
            <a:r>
              <a:rPr lang="en-US" dirty="0" err="1"/>
              <a:t>Yôd¡Éo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152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2020-08-26T20:42:10Z</dcterms:modified>
</cp:coreProperties>
</file>