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8" r:id="rId6"/>
    <p:sldId id="393" r:id="rId7"/>
    <p:sldId id="394" r:id="rId8"/>
    <p:sldId id="395" r:id="rId9"/>
    <p:sldId id="396" r:id="rId10"/>
    <p:sldId id="397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DB19F-6A70-40A6-A8F0-FE5947FF4912}" v="11" dt="2020-06-19T18:29:4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507DB19F-6A70-40A6-A8F0-FE5947FF4912}"/>
    <pc:docChg chg="addSld delSld modSld">
      <pc:chgData name="Samson Christopher" userId="6a13b5f1e64a53ae" providerId="LiveId" clId="{507DB19F-6A70-40A6-A8F0-FE5947FF4912}" dt="2020-06-19T18:29:49.412" v="516"/>
      <pc:docMkLst>
        <pc:docMk/>
      </pc:docMkLst>
      <pc:sldChg chg="del">
        <pc:chgData name="Samson Christopher" userId="6a13b5f1e64a53ae" providerId="LiveId" clId="{507DB19F-6A70-40A6-A8F0-FE5947FF4912}" dt="2020-06-19T18:26:45.76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07DB19F-6A70-40A6-A8F0-FE5947FF4912}" dt="2020-06-19T18:28:29.615" v="90" actId="1036"/>
        <pc:sldMkLst>
          <pc:docMk/>
          <pc:sldMk cId="1777894342" sldId="389"/>
        </pc:sldMkLst>
        <pc:spChg chg="add mod">
          <ac:chgData name="Samson Christopher" userId="6a13b5f1e64a53ae" providerId="LiveId" clId="{507DB19F-6A70-40A6-A8F0-FE5947FF4912}" dt="2020-06-19T18:28:29.615" v="90" actId="1036"/>
          <ac:spMkLst>
            <pc:docMk/>
            <pc:sldMk cId="1777894342" sldId="389"/>
            <ac:spMk id="2" creationId="{C676E754-6D23-4CAF-B504-5602D64E1448}"/>
          </ac:spMkLst>
        </pc:spChg>
      </pc:sldChg>
      <pc:sldChg chg="addSp modSp mod">
        <pc:chgData name="Samson Christopher" userId="6a13b5f1e64a53ae" providerId="LiveId" clId="{507DB19F-6A70-40A6-A8F0-FE5947FF4912}" dt="2020-06-19T18:28:37.427" v="133" actId="1035"/>
        <pc:sldMkLst>
          <pc:docMk/>
          <pc:sldMk cId="850099564" sldId="390"/>
        </pc:sldMkLst>
        <pc:spChg chg="add mod">
          <ac:chgData name="Samson Christopher" userId="6a13b5f1e64a53ae" providerId="LiveId" clId="{507DB19F-6A70-40A6-A8F0-FE5947FF4912}" dt="2020-06-19T18:28:37.427" v="133" actId="1035"/>
          <ac:spMkLst>
            <pc:docMk/>
            <pc:sldMk cId="850099564" sldId="390"/>
            <ac:spMk id="2" creationId="{D1752489-A463-4A15-A13A-7CF8B481F2CD}"/>
          </ac:spMkLst>
        </pc:spChg>
      </pc:sldChg>
      <pc:sldChg chg="addSp modSp mod">
        <pc:chgData name="Samson Christopher" userId="6a13b5f1e64a53ae" providerId="LiveId" clId="{507DB19F-6A70-40A6-A8F0-FE5947FF4912}" dt="2020-06-19T18:28:44.028" v="180" actId="1035"/>
        <pc:sldMkLst>
          <pc:docMk/>
          <pc:sldMk cId="944968354" sldId="391"/>
        </pc:sldMkLst>
        <pc:spChg chg="add mod">
          <ac:chgData name="Samson Christopher" userId="6a13b5f1e64a53ae" providerId="LiveId" clId="{507DB19F-6A70-40A6-A8F0-FE5947FF4912}" dt="2020-06-19T18:28:44.028" v="180" actId="1035"/>
          <ac:spMkLst>
            <pc:docMk/>
            <pc:sldMk cId="944968354" sldId="391"/>
            <ac:spMk id="2" creationId="{5A1C5DDD-5618-46F2-83BF-92D5FEB76DCF}"/>
          </ac:spMkLst>
        </pc:spChg>
      </pc:sldChg>
      <pc:sldChg chg="addSp modSp mod">
        <pc:chgData name="Samson Christopher" userId="6a13b5f1e64a53ae" providerId="LiveId" clId="{507DB19F-6A70-40A6-A8F0-FE5947FF4912}" dt="2020-06-19T18:28:52.300" v="232" actId="1035"/>
        <pc:sldMkLst>
          <pc:docMk/>
          <pc:sldMk cId="1414681237" sldId="392"/>
        </pc:sldMkLst>
        <pc:spChg chg="add mod">
          <ac:chgData name="Samson Christopher" userId="6a13b5f1e64a53ae" providerId="LiveId" clId="{507DB19F-6A70-40A6-A8F0-FE5947FF4912}" dt="2020-06-19T18:28:52.300" v="232" actId="1035"/>
          <ac:spMkLst>
            <pc:docMk/>
            <pc:sldMk cId="1414681237" sldId="392"/>
            <ac:spMk id="2" creationId="{5FAAB2CB-5BB5-4784-A45E-5C455CC33AFF}"/>
          </ac:spMkLst>
        </pc:spChg>
      </pc:sldChg>
      <pc:sldChg chg="addSp modSp mod">
        <pc:chgData name="Samson Christopher" userId="6a13b5f1e64a53ae" providerId="LiveId" clId="{507DB19F-6A70-40A6-A8F0-FE5947FF4912}" dt="2020-06-19T18:29:12.401" v="296" actId="1036"/>
        <pc:sldMkLst>
          <pc:docMk/>
          <pc:sldMk cId="4103851070" sldId="393"/>
        </pc:sldMkLst>
        <pc:spChg chg="add mod">
          <ac:chgData name="Samson Christopher" userId="6a13b5f1e64a53ae" providerId="LiveId" clId="{507DB19F-6A70-40A6-A8F0-FE5947FF4912}" dt="2020-06-19T18:29:12.401" v="296" actId="1036"/>
          <ac:spMkLst>
            <pc:docMk/>
            <pc:sldMk cId="4103851070" sldId="393"/>
            <ac:spMk id="2" creationId="{75806222-E8F2-4F0E-B995-D3680F47C761}"/>
          </ac:spMkLst>
        </pc:spChg>
      </pc:sldChg>
      <pc:sldChg chg="addSp modSp mod">
        <pc:chgData name="Samson Christopher" userId="6a13b5f1e64a53ae" providerId="LiveId" clId="{507DB19F-6A70-40A6-A8F0-FE5947FF4912}" dt="2020-06-19T18:29:18.685" v="337" actId="1035"/>
        <pc:sldMkLst>
          <pc:docMk/>
          <pc:sldMk cId="659567130" sldId="394"/>
        </pc:sldMkLst>
        <pc:spChg chg="add mod">
          <ac:chgData name="Samson Christopher" userId="6a13b5f1e64a53ae" providerId="LiveId" clId="{507DB19F-6A70-40A6-A8F0-FE5947FF4912}" dt="2020-06-19T18:29:18.685" v="337" actId="1035"/>
          <ac:spMkLst>
            <pc:docMk/>
            <pc:sldMk cId="659567130" sldId="394"/>
            <ac:spMk id="2" creationId="{6DE7656F-E0EA-45E0-9E09-23C1E2DF2029}"/>
          </ac:spMkLst>
        </pc:spChg>
      </pc:sldChg>
      <pc:sldChg chg="addSp modSp mod">
        <pc:chgData name="Samson Christopher" userId="6a13b5f1e64a53ae" providerId="LiveId" clId="{507DB19F-6A70-40A6-A8F0-FE5947FF4912}" dt="2020-06-19T18:29:25.844" v="386" actId="1036"/>
        <pc:sldMkLst>
          <pc:docMk/>
          <pc:sldMk cId="859356432" sldId="395"/>
        </pc:sldMkLst>
        <pc:spChg chg="add mod">
          <ac:chgData name="Samson Christopher" userId="6a13b5f1e64a53ae" providerId="LiveId" clId="{507DB19F-6A70-40A6-A8F0-FE5947FF4912}" dt="2020-06-19T18:29:25.844" v="386" actId="1036"/>
          <ac:spMkLst>
            <pc:docMk/>
            <pc:sldMk cId="859356432" sldId="395"/>
            <ac:spMk id="2" creationId="{47E3FC69-B257-4F77-A241-7A478338148B}"/>
          </ac:spMkLst>
        </pc:spChg>
      </pc:sldChg>
      <pc:sldChg chg="addSp modSp mod">
        <pc:chgData name="Samson Christopher" userId="6a13b5f1e64a53ae" providerId="LiveId" clId="{507DB19F-6A70-40A6-A8F0-FE5947FF4912}" dt="2020-06-19T18:29:39.307" v="451" actId="1035"/>
        <pc:sldMkLst>
          <pc:docMk/>
          <pc:sldMk cId="2025405914" sldId="396"/>
        </pc:sldMkLst>
        <pc:spChg chg="add mod">
          <ac:chgData name="Samson Christopher" userId="6a13b5f1e64a53ae" providerId="LiveId" clId="{507DB19F-6A70-40A6-A8F0-FE5947FF4912}" dt="2020-06-19T18:29:39.307" v="451" actId="1035"/>
          <ac:spMkLst>
            <pc:docMk/>
            <pc:sldMk cId="2025405914" sldId="396"/>
            <ac:spMk id="2" creationId="{47507265-2773-45D3-A044-D0DEACBC27C6}"/>
          </ac:spMkLst>
        </pc:spChg>
      </pc:sldChg>
      <pc:sldChg chg="addSp modSp mod">
        <pc:chgData name="Samson Christopher" userId="6a13b5f1e64a53ae" providerId="LiveId" clId="{507DB19F-6A70-40A6-A8F0-FE5947FF4912}" dt="2020-06-19T18:29:46.642" v="515" actId="1036"/>
        <pc:sldMkLst>
          <pc:docMk/>
          <pc:sldMk cId="2940326978" sldId="397"/>
        </pc:sldMkLst>
        <pc:spChg chg="add mod">
          <ac:chgData name="Samson Christopher" userId="6a13b5f1e64a53ae" providerId="LiveId" clId="{507DB19F-6A70-40A6-A8F0-FE5947FF4912}" dt="2020-06-19T18:29:46.642" v="515" actId="1036"/>
          <ac:spMkLst>
            <pc:docMk/>
            <pc:sldMk cId="2940326978" sldId="397"/>
            <ac:spMk id="2" creationId="{9EE2F5F4-5981-4CD4-9275-840AD522E940}"/>
          </ac:spMkLst>
        </pc:spChg>
      </pc:sldChg>
      <pc:sldChg chg="add">
        <pc:chgData name="Samson Christopher" userId="6a13b5f1e64a53ae" providerId="LiveId" clId="{507DB19F-6A70-40A6-A8F0-FE5947FF4912}" dt="2020-06-19T18:29:01.380" v="233"/>
        <pc:sldMkLst>
          <pc:docMk/>
          <pc:sldMk cId="651834255" sldId="398"/>
        </pc:sldMkLst>
      </pc:sldChg>
      <pc:sldChg chg="del">
        <pc:chgData name="Samson Christopher" userId="6a13b5f1e64a53ae" providerId="LiveId" clId="{507DB19F-6A70-40A6-A8F0-FE5947FF4912}" dt="2020-06-19T18:26:36.007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07DB19F-6A70-40A6-A8F0-FE5947FF4912}" dt="2020-06-19T18:26:36.684" v="10" actId="47"/>
        <pc:sldMkLst>
          <pc:docMk/>
          <pc:sldMk cId="1883622595" sldId="399"/>
        </pc:sldMkLst>
      </pc:sldChg>
      <pc:sldChg chg="add">
        <pc:chgData name="Samson Christopher" userId="6a13b5f1e64a53ae" providerId="LiveId" clId="{507DB19F-6A70-40A6-A8F0-FE5947FF4912}" dt="2020-06-19T18:29:49.412" v="516"/>
        <pc:sldMkLst>
          <pc:docMk/>
          <pc:sldMk cId="2917166133" sldId="399"/>
        </pc:sldMkLst>
      </pc:sldChg>
      <pc:sldChg chg="del">
        <pc:chgData name="Samson Christopher" userId="6a13b5f1e64a53ae" providerId="LiveId" clId="{507DB19F-6A70-40A6-A8F0-FE5947FF4912}" dt="2020-06-19T18:26:37.04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07DB19F-6A70-40A6-A8F0-FE5947FF4912}" dt="2020-06-19T18:26:37.38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07DB19F-6A70-40A6-A8F0-FE5947FF4912}" dt="2020-06-19T18:26:37.71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07DB19F-6A70-40A6-A8F0-FE5947FF4912}" dt="2020-06-19T18:26:38.03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6E754-6D23-4CAF-B504-5602D64E1448}"/>
              </a:ext>
            </a:extLst>
          </p:cNvPr>
          <p:cNvSpPr/>
          <p:nvPr/>
        </p:nvSpPr>
        <p:spPr>
          <a:xfrm>
            <a:off x="-3887660" y="5381043"/>
            <a:ext cx="199673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Wl×eLlTô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YpXûUVôúX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Wl×eLlTô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Ad¡²VôúX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2F5F4-5981-4CD4-9275-840AD522E940}"/>
              </a:ext>
            </a:extLst>
          </p:cNvPr>
          <p:cNvSpPr/>
          <p:nvPr/>
        </p:nvSpPr>
        <p:spPr>
          <a:xfrm>
            <a:off x="-1039125" y="5384030"/>
            <a:ext cx="142702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Tônk§Pf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ùNn§ÓeL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52489-A463-4A15-A13A-7CF8B481F2CD}"/>
              </a:ext>
            </a:extLst>
          </p:cNvPr>
          <p:cNvSpPr/>
          <p:nvPr/>
        </p:nvSpPr>
        <p:spPr>
          <a:xfrm>
            <a:off x="-3039670" y="5371715"/>
            <a:ext cx="18271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)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52489-A463-4A15-A13A-7CF8B481F2CD}"/>
              </a:ext>
            </a:extLst>
          </p:cNvPr>
          <p:cNvSpPr/>
          <p:nvPr/>
        </p:nvSpPr>
        <p:spPr>
          <a:xfrm>
            <a:off x="-3039670" y="5371715"/>
            <a:ext cx="18271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)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C5DDD-5618-46F2-83BF-92D5FEB76DCF}"/>
              </a:ext>
            </a:extLst>
          </p:cNvPr>
          <p:cNvSpPr/>
          <p:nvPr/>
        </p:nvSpPr>
        <p:spPr>
          <a:xfrm>
            <a:off x="-3224817" y="5371715"/>
            <a:ext cx="186416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ùRôÓúYôo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LfûNûV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ùRôÓúYôo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AB2CB-5BB5-4784-A45E-5C455CC33AFF}"/>
              </a:ext>
            </a:extLst>
          </p:cNvPr>
          <p:cNvSpPr/>
          <p:nvPr/>
        </p:nvSpPr>
        <p:spPr>
          <a:xfrm>
            <a:off x="-2238170" y="5371717"/>
            <a:ext cx="166683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úTÕÚ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TÜûX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TVuTÓj§ÓeL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52489-A463-4A15-A13A-7CF8B481F2CD}"/>
              </a:ext>
            </a:extLst>
          </p:cNvPr>
          <p:cNvSpPr/>
          <p:nvPr/>
        </p:nvSpPr>
        <p:spPr>
          <a:xfrm>
            <a:off x="-3039670" y="5371715"/>
            <a:ext cx="18271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)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Wl©ÓeL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3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06222-E8F2-4F0E-B995-D3680F47C761}"/>
              </a:ext>
            </a:extLst>
          </p:cNvPr>
          <p:cNvSpPr/>
          <p:nvPr/>
        </p:nvSpPr>
        <p:spPr>
          <a:xfrm>
            <a:off x="-393115" y="5374886"/>
            <a:ext cx="129782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Ø¥ÜdÏ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7656F-E0EA-45E0-9E09-23C1E2DF2029}"/>
              </a:ext>
            </a:extLst>
          </p:cNvPr>
          <p:cNvSpPr/>
          <p:nvPr/>
        </p:nvSpPr>
        <p:spPr>
          <a:xfrm>
            <a:off x="-988631" y="5374886"/>
            <a:ext cx="141692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êrLÔúU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êrLÔúU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êrLÔúU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3FC69-B257-4F77-A241-7A478338148B}"/>
              </a:ext>
            </a:extLst>
          </p:cNvPr>
          <p:cNvSpPr/>
          <p:nvPr/>
        </p:nvSpPr>
        <p:spPr>
          <a:xfrm>
            <a:off x="-983019" y="5374886"/>
            <a:ext cx="141580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WmTÔúU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WmTÔúU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WmTÔúU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507265-2773-45D3-A044-D0DEACBC27C6}"/>
              </a:ext>
            </a:extLst>
          </p:cNvPr>
          <p:cNvSpPr/>
          <p:nvPr/>
        </p:nvSpPr>
        <p:spPr>
          <a:xfrm>
            <a:off x="-2598045" y="5371709"/>
            <a:ext cx="173880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ùRÚùYpXôm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Tônk§Pf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179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2020-06-19T18:29:56Z</dcterms:modified>
</cp:coreProperties>
</file>