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63E545C-DADD-4C2F-BA23-D57A257C8E2A}"/>
    <pc:docChg chg="delSld modSld">
      <pc:chgData name="Samson Christopher" userId="6a13b5f1e64a53ae" providerId="LiveId" clId="{263E545C-DADD-4C2F-BA23-D57A257C8E2A}" dt="2020-05-02T16:12:02.834" v="711" actId="1035"/>
      <pc:docMkLst>
        <pc:docMk/>
      </pc:docMkLst>
      <pc:sldChg chg="del">
        <pc:chgData name="Samson Christopher" userId="6a13b5f1e64a53ae" providerId="LiveId" clId="{263E545C-DADD-4C2F-BA23-D57A257C8E2A}" dt="2020-05-02T16:04:55.54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63E545C-DADD-4C2F-BA23-D57A257C8E2A}" dt="2020-05-02T16:10:09.435" v="110" actId="1036"/>
        <pc:sldMkLst>
          <pc:docMk/>
          <pc:sldMk cId="1777894342" sldId="389"/>
        </pc:sldMkLst>
        <pc:spChg chg="add mod">
          <ac:chgData name="Samson Christopher" userId="6a13b5f1e64a53ae" providerId="LiveId" clId="{263E545C-DADD-4C2F-BA23-D57A257C8E2A}" dt="2020-05-02T16:10:09.435" v="110" actId="1036"/>
          <ac:spMkLst>
            <pc:docMk/>
            <pc:sldMk cId="1777894342" sldId="389"/>
            <ac:spMk id="2" creationId="{16251712-0FE3-4CBC-BD21-748B99B1C2EA}"/>
          </ac:spMkLst>
        </pc:spChg>
      </pc:sldChg>
      <pc:sldChg chg="addSp modSp mod">
        <pc:chgData name="Samson Christopher" userId="6a13b5f1e64a53ae" providerId="LiveId" clId="{263E545C-DADD-4C2F-BA23-D57A257C8E2A}" dt="2020-05-02T16:10:18.936" v="156" actId="1036"/>
        <pc:sldMkLst>
          <pc:docMk/>
          <pc:sldMk cId="850099564" sldId="390"/>
        </pc:sldMkLst>
        <pc:spChg chg="add mod">
          <ac:chgData name="Samson Christopher" userId="6a13b5f1e64a53ae" providerId="LiveId" clId="{263E545C-DADD-4C2F-BA23-D57A257C8E2A}" dt="2020-05-02T16:10:18.936" v="156" actId="1036"/>
          <ac:spMkLst>
            <pc:docMk/>
            <pc:sldMk cId="850099564" sldId="390"/>
            <ac:spMk id="2" creationId="{3454C4AC-6E0F-4152-BDE1-8043CEACA533}"/>
          </ac:spMkLst>
        </pc:spChg>
      </pc:sldChg>
      <pc:sldChg chg="addSp modSp mod">
        <pc:chgData name="Samson Christopher" userId="6a13b5f1e64a53ae" providerId="LiveId" clId="{263E545C-DADD-4C2F-BA23-D57A257C8E2A}" dt="2020-05-02T16:10:28.262" v="222" actId="1035"/>
        <pc:sldMkLst>
          <pc:docMk/>
          <pc:sldMk cId="944968354" sldId="391"/>
        </pc:sldMkLst>
        <pc:spChg chg="add mod">
          <ac:chgData name="Samson Christopher" userId="6a13b5f1e64a53ae" providerId="LiveId" clId="{263E545C-DADD-4C2F-BA23-D57A257C8E2A}" dt="2020-05-02T16:10:28.262" v="222" actId="1035"/>
          <ac:spMkLst>
            <pc:docMk/>
            <pc:sldMk cId="944968354" sldId="391"/>
            <ac:spMk id="2" creationId="{0DA3AC2C-A8A5-4466-A258-FC34BB7155F1}"/>
          </ac:spMkLst>
        </pc:spChg>
      </pc:sldChg>
      <pc:sldChg chg="addSp modSp mod">
        <pc:chgData name="Samson Christopher" userId="6a13b5f1e64a53ae" providerId="LiveId" clId="{263E545C-DADD-4C2F-BA23-D57A257C8E2A}" dt="2020-05-02T16:10:37.951" v="283" actId="1036"/>
        <pc:sldMkLst>
          <pc:docMk/>
          <pc:sldMk cId="1414681237" sldId="392"/>
        </pc:sldMkLst>
        <pc:spChg chg="add mod">
          <ac:chgData name="Samson Christopher" userId="6a13b5f1e64a53ae" providerId="LiveId" clId="{263E545C-DADD-4C2F-BA23-D57A257C8E2A}" dt="2020-05-02T16:10:37.951" v="283" actId="1036"/>
          <ac:spMkLst>
            <pc:docMk/>
            <pc:sldMk cId="1414681237" sldId="392"/>
            <ac:spMk id="2" creationId="{265C9483-E98E-45B4-A11D-72B0E8D4FFE7}"/>
          </ac:spMkLst>
        </pc:spChg>
      </pc:sldChg>
      <pc:sldChg chg="addSp modSp mod">
        <pc:chgData name="Samson Christopher" userId="6a13b5f1e64a53ae" providerId="LiveId" clId="{263E545C-DADD-4C2F-BA23-D57A257C8E2A}" dt="2020-05-02T16:10:54.055" v="336" actId="1035"/>
        <pc:sldMkLst>
          <pc:docMk/>
          <pc:sldMk cId="4103851070" sldId="393"/>
        </pc:sldMkLst>
        <pc:spChg chg="add mod">
          <ac:chgData name="Samson Christopher" userId="6a13b5f1e64a53ae" providerId="LiveId" clId="{263E545C-DADD-4C2F-BA23-D57A257C8E2A}" dt="2020-05-02T16:10:54.055" v="336" actId="1035"/>
          <ac:spMkLst>
            <pc:docMk/>
            <pc:sldMk cId="4103851070" sldId="393"/>
            <ac:spMk id="2" creationId="{E16BF4CD-18CA-4811-B72B-3EF80BA5C3D5}"/>
          </ac:spMkLst>
        </pc:spChg>
      </pc:sldChg>
      <pc:sldChg chg="addSp modSp mod">
        <pc:chgData name="Samson Christopher" userId="6a13b5f1e64a53ae" providerId="LiveId" clId="{263E545C-DADD-4C2F-BA23-D57A257C8E2A}" dt="2020-05-02T16:11:04.131" v="376" actId="1035"/>
        <pc:sldMkLst>
          <pc:docMk/>
          <pc:sldMk cId="659567130" sldId="394"/>
        </pc:sldMkLst>
        <pc:spChg chg="add mod">
          <ac:chgData name="Samson Christopher" userId="6a13b5f1e64a53ae" providerId="LiveId" clId="{263E545C-DADD-4C2F-BA23-D57A257C8E2A}" dt="2020-05-02T16:11:04.131" v="376" actId="1035"/>
          <ac:spMkLst>
            <pc:docMk/>
            <pc:sldMk cId="659567130" sldId="394"/>
            <ac:spMk id="2" creationId="{F6FBF146-7FF4-45FD-9861-A27E829A98F1}"/>
          </ac:spMkLst>
        </pc:spChg>
      </pc:sldChg>
      <pc:sldChg chg="addSp modSp mod">
        <pc:chgData name="Samson Christopher" userId="6a13b5f1e64a53ae" providerId="LiveId" clId="{263E545C-DADD-4C2F-BA23-D57A257C8E2A}" dt="2020-05-02T16:11:11.400" v="422" actId="1035"/>
        <pc:sldMkLst>
          <pc:docMk/>
          <pc:sldMk cId="859356432" sldId="395"/>
        </pc:sldMkLst>
        <pc:spChg chg="add mod">
          <ac:chgData name="Samson Christopher" userId="6a13b5f1e64a53ae" providerId="LiveId" clId="{263E545C-DADD-4C2F-BA23-D57A257C8E2A}" dt="2020-05-02T16:11:11.400" v="422" actId="1035"/>
          <ac:spMkLst>
            <pc:docMk/>
            <pc:sldMk cId="859356432" sldId="395"/>
            <ac:spMk id="2" creationId="{3187BF56-9BC1-49C6-861E-DBA90E86F83B}"/>
          </ac:spMkLst>
        </pc:spChg>
      </pc:sldChg>
      <pc:sldChg chg="addSp modSp mod">
        <pc:chgData name="Samson Christopher" userId="6a13b5f1e64a53ae" providerId="LiveId" clId="{263E545C-DADD-4C2F-BA23-D57A257C8E2A}" dt="2020-05-02T16:11:22.089" v="475" actId="1035"/>
        <pc:sldMkLst>
          <pc:docMk/>
          <pc:sldMk cId="2025405914" sldId="396"/>
        </pc:sldMkLst>
        <pc:spChg chg="add mod">
          <ac:chgData name="Samson Christopher" userId="6a13b5f1e64a53ae" providerId="LiveId" clId="{263E545C-DADD-4C2F-BA23-D57A257C8E2A}" dt="2020-05-02T16:11:22.089" v="475" actId="1035"/>
          <ac:spMkLst>
            <pc:docMk/>
            <pc:sldMk cId="2025405914" sldId="396"/>
            <ac:spMk id="2" creationId="{4937EBF3-3D00-445B-BD6A-929F5AC3CC79}"/>
          </ac:spMkLst>
        </pc:spChg>
      </pc:sldChg>
      <pc:sldChg chg="addSp modSp mod">
        <pc:chgData name="Samson Christopher" userId="6a13b5f1e64a53ae" providerId="LiveId" clId="{263E545C-DADD-4C2F-BA23-D57A257C8E2A}" dt="2020-05-02T16:11:31.138" v="538" actId="1036"/>
        <pc:sldMkLst>
          <pc:docMk/>
          <pc:sldMk cId="2940326978" sldId="397"/>
        </pc:sldMkLst>
        <pc:spChg chg="add mod">
          <ac:chgData name="Samson Christopher" userId="6a13b5f1e64a53ae" providerId="LiveId" clId="{263E545C-DADD-4C2F-BA23-D57A257C8E2A}" dt="2020-05-02T16:11:31.138" v="538" actId="1036"/>
          <ac:spMkLst>
            <pc:docMk/>
            <pc:sldMk cId="2940326978" sldId="397"/>
            <ac:spMk id="2" creationId="{8362916A-B3A7-4EDB-AD73-00F2902C6DC9}"/>
          </ac:spMkLst>
        </pc:spChg>
      </pc:sldChg>
      <pc:sldChg chg="addSp modSp mod">
        <pc:chgData name="Samson Christopher" userId="6a13b5f1e64a53ae" providerId="LiveId" clId="{263E545C-DADD-4C2F-BA23-D57A257C8E2A}" dt="2020-05-02T16:11:38.242" v="581" actId="1035"/>
        <pc:sldMkLst>
          <pc:docMk/>
          <pc:sldMk cId="2964080828" sldId="398"/>
        </pc:sldMkLst>
        <pc:spChg chg="add mod">
          <ac:chgData name="Samson Christopher" userId="6a13b5f1e64a53ae" providerId="LiveId" clId="{263E545C-DADD-4C2F-BA23-D57A257C8E2A}" dt="2020-05-02T16:11:38.242" v="581" actId="1035"/>
          <ac:spMkLst>
            <pc:docMk/>
            <pc:sldMk cId="2964080828" sldId="398"/>
            <ac:spMk id="2" creationId="{9B538A0C-A851-47D7-AFBA-32E7415D93F4}"/>
          </ac:spMkLst>
        </pc:spChg>
      </pc:sldChg>
      <pc:sldChg chg="addSp modSp mod">
        <pc:chgData name="Samson Christopher" userId="6a13b5f1e64a53ae" providerId="LiveId" clId="{263E545C-DADD-4C2F-BA23-D57A257C8E2A}" dt="2020-05-02T16:11:46.199" v="625" actId="1036"/>
        <pc:sldMkLst>
          <pc:docMk/>
          <pc:sldMk cId="1883622595" sldId="399"/>
        </pc:sldMkLst>
        <pc:spChg chg="add mod">
          <ac:chgData name="Samson Christopher" userId="6a13b5f1e64a53ae" providerId="LiveId" clId="{263E545C-DADD-4C2F-BA23-D57A257C8E2A}" dt="2020-05-02T16:11:46.199" v="625" actId="1036"/>
          <ac:spMkLst>
            <pc:docMk/>
            <pc:sldMk cId="1883622595" sldId="399"/>
            <ac:spMk id="2" creationId="{4E06A05C-FC6F-4F26-A810-F82B1A530147}"/>
          </ac:spMkLst>
        </pc:spChg>
      </pc:sldChg>
      <pc:sldChg chg="addSp modSp mod">
        <pc:chgData name="Samson Christopher" userId="6a13b5f1e64a53ae" providerId="LiveId" clId="{263E545C-DADD-4C2F-BA23-D57A257C8E2A}" dt="2020-05-02T16:11:55.153" v="671" actId="1035"/>
        <pc:sldMkLst>
          <pc:docMk/>
          <pc:sldMk cId="642142391" sldId="400"/>
        </pc:sldMkLst>
        <pc:spChg chg="add mod">
          <ac:chgData name="Samson Christopher" userId="6a13b5f1e64a53ae" providerId="LiveId" clId="{263E545C-DADD-4C2F-BA23-D57A257C8E2A}" dt="2020-05-02T16:11:55.153" v="671" actId="1035"/>
          <ac:spMkLst>
            <pc:docMk/>
            <pc:sldMk cId="642142391" sldId="400"/>
            <ac:spMk id="2" creationId="{82FE454F-F050-4745-B640-7D7BE21F7A14}"/>
          </ac:spMkLst>
        </pc:spChg>
      </pc:sldChg>
      <pc:sldChg chg="addSp modSp mod">
        <pc:chgData name="Samson Christopher" userId="6a13b5f1e64a53ae" providerId="LiveId" clId="{263E545C-DADD-4C2F-BA23-D57A257C8E2A}" dt="2020-05-02T16:12:02.834" v="711" actId="1035"/>
        <pc:sldMkLst>
          <pc:docMk/>
          <pc:sldMk cId="620554568" sldId="401"/>
        </pc:sldMkLst>
        <pc:spChg chg="add mod">
          <ac:chgData name="Samson Christopher" userId="6a13b5f1e64a53ae" providerId="LiveId" clId="{263E545C-DADD-4C2F-BA23-D57A257C8E2A}" dt="2020-05-02T16:12:02.834" v="711" actId="1035"/>
          <ac:spMkLst>
            <pc:docMk/>
            <pc:sldMk cId="620554568" sldId="401"/>
            <ac:spMk id="2" creationId="{D1F20D71-CEE4-4EDF-B85E-A277BD22421F}"/>
          </ac:spMkLst>
        </pc:spChg>
      </pc:sldChg>
      <pc:sldChg chg="del">
        <pc:chgData name="Samson Christopher" userId="6a13b5f1e64a53ae" providerId="LiveId" clId="{263E545C-DADD-4C2F-BA23-D57A257C8E2A}" dt="2020-05-02T16:04:41.28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63E545C-DADD-4C2F-BA23-D57A257C8E2A}" dt="2020-05-02T16:04:42.00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51712-0FE3-4CBC-BD21-748B99B1C2EA}"/>
              </a:ext>
            </a:extLst>
          </p:cNvPr>
          <p:cNvSpPr/>
          <p:nvPr/>
        </p:nvSpPr>
        <p:spPr>
          <a:xfrm>
            <a:off x="-1096029" y="5366426"/>
            <a:ext cx="14384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×® Uô²Po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×Lr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38A0C-A851-47D7-AFBA-32E7415D93F4}"/>
              </a:ext>
            </a:extLst>
          </p:cNvPr>
          <p:cNvSpPr/>
          <p:nvPr/>
        </p:nvSpPr>
        <p:spPr>
          <a:xfrm>
            <a:off x="-223997" y="5366751"/>
            <a:ext cx="12639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ÏÚûYj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6A05C-FC6F-4F26-A810-F82B1A530147}"/>
              </a:ext>
            </a:extLst>
          </p:cNvPr>
          <p:cNvSpPr/>
          <p:nvPr/>
        </p:nvSpPr>
        <p:spPr>
          <a:xfrm>
            <a:off x="-889246" y="5357801"/>
            <a:ext cx="139704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R¬jRYo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E454F-F050-4745-B640-7D7BE21F7A14}"/>
              </a:ext>
            </a:extLst>
          </p:cNvPr>
          <p:cNvSpPr/>
          <p:nvPr/>
        </p:nvSpPr>
        <p:spPr>
          <a:xfrm>
            <a:off x="-511737" y="5358362"/>
            <a:ext cx="132154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F20D71-CEE4-4EDF-B85E-A277BD22421F}"/>
              </a:ext>
            </a:extLst>
          </p:cNvPr>
          <p:cNvSpPr/>
          <p:nvPr/>
        </p:nvSpPr>
        <p:spPr>
          <a:xfrm>
            <a:off x="-1043932" y="5357802"/>
            <a:ext cx="142798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Ï¥l×m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WôwVUpX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4C4AC-6E0F-4152-BDE1-8043CEACA533}"/>
              </a:ext>
            </a:extLst>
          </p:cNvPr>
          <p:cNvSpPr/>
          <p:nvPr/>
        </p:nvSpPr>
        <p:spPr>
          <a:xfrm>
            <a:off x="-306551" y="5366751"/>
            <a:ext cx="12805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UôhÓj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ùR¬kùRÓjRôo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3AC2C-A8A5-4466-A258-FC34BB7155F1}"/>
              </a:ext>
            </a:extLst>
          </p:cNvPr>
          <p:cNvSpPr/>
          <p:nvPr/>
        </p:nvSpPr>
        <p:spPr>
          <a:xfrm>
            <a:off x="-1288393" y="5357801"/>
            <a:ext cx="147687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úUuûU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Vô¡Vôn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5C9483-E98E-45B4-A11D-72B0E8D4FFE7}"/>
              </a:ext>
            </a:extLst>
          </p:cNvPr>
          <p:cNvSpPr/>
          <p:nvPr/>
        </p:nvSpPr>
        <p:spPr>
          <a:xfrm>
            <a:off x="793109" y="5668755"/>
            <a:ext cx="106057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EXL Uô²Po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AûPkRYúW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BF4CD-18CA-4811-B72B-3EF80BA5C3D5}"/>
              </a:ext>
            </a:extLst>
          </p:cNvPr>
          <p:cNvSpPr/>
          <p:nvPr/>
        </p:nvSpPr>
        <p:spPr>
          <a:xfrm>
            <a:off x="-1293200" y="5357798"/>
            <a:ext cx="147784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dLô¬Úû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Gmªp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FBF146-7FF4-45FD-9861-A27E829A98F1}"/>
              </a:ext>
            </a:extLst>
          </p:cNvPr>
          <p:cNvSpPr/>
          <p:nvPr/>
        </p:nvSpPr>
        <p:spPr>
          <a:xfrm>
            <a:off x="-736158" y="5357802"/>
            <a:ext cx="136643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ùTôßûU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Au×ÚdLm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ùTÚkRuûU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7BF56-9BC1-49C6-861E-DBA90E86F83B}"/>
              </a:ext>
            </a:extLst>
          </p:cNvPr>
          <p:cNvSpPr/>
          <p:nvPr/>
        </p:nvSpPr>
        <p:spPr>
          <a:xfrm>
            <a:off x="-1410219" y="5357801"/>
            <a:ext cx="150124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7EBF3-3D00-445B-BD6A-929F5AC3CC79}"/>
              </a:ext>
            </a:extLst>
          </p:cNvPr>
          <p:cNvSpPr/>
          <p:nvPr/>
        </p:nvSpPr>
        <p:spPr>
          <a:xfrm>
            <a:off x="-641579" y="5357798"/>
            <a:ext cx="134751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LkûRj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Õ¦úVô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HrûUd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úLôXUúRô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2916A-B3A7-4EDB-AD73-00F2902C6DC9}"/>
              </a:ext>
            </a:extLst>
          </p:cNvPr>
          <p:cNvSpPr/>
          <p:nvPr/>
        </p:nvSpPr>
        <p:spPr>
          <a:xfrm>
            <a:off x="-1590557" y="5357800"/>
            <a:ext cx="153731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AXeL¬l×m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SUdúLu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164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2020-05-02T16:12:07Z</dcterms:modified>
</cp:coreProperties>
</file>