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50CB4E-A5FF-40AC-8CEF-177BAE12AB10}" v="9" dt="2020-06-19T17:33:57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F50CB4E-A5FF-40AC-8CEF-177BAE12AB10}"/>
    <pc:docChg chg="undo custSel delSld modSld">
      <pc:chgData name="Samson Christopher" userId="6a13b5f1e64a53ae" providerId="LiveId" clId="{7F50CB4E-A5FF-40AC-8CEF-177BAE12AB10}" dt="2020-06-19T17:35:00.566" v="300" actId="1036"/>
      <pc:docMkLst>
        <pc:docMk/>
      </pc:docMkLst>
      <pc:sldChg chg="del">
        <pc:chgData name="Samson Christopher" userId="6a13b5f1e64a53ae" providerId="LiveId" clId="{7F50CB4E-A5FF-40AC-8CEF-177BAE12AB10}" dt="2020-06-19T17:32:40.238" v="16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F50CB4E-A5FF-40AC-8CEF-177BAE12AB10}" dt="2020-06-19T17:34:35.598" v="115" actId="1036"/>
        <pc:sldMkLst>
          <pc:docMk/>
          <pc:sldMk cId="1777894342" sldId="389"/>
        </pc:sldMkLst>
        <pc:spChg chg="add mod">
          <ac:chgData name="Samson Christopher" userId="6a13b5f1e64a53ae" providerId="LiveId" clId="{7F50CB4E-A5FF-40AC-8CEF-177BAE12AB10}" dt="2020-06-19T17:34:35.598" v="115" actId="1036"/>
          <ac:spMkLst>
            <pc:docMk/>
            <pc:sldMk cId="1777894342" sldId="389"/>
            <ac:spMk id="2" creationId="{BF2739F5-03BF-4EA2-846B-6D8ACF15B597}"/>
          </ac:spMkLst>
        </pc:spChg>
        <pc:spChg chg="add del mod">
          <ac:chgData name="Samson Christopher" userId="6a13b5f1e64a53ae" providerId="LiveId" clId="{7F50CB4E-A5FF-40AC-8CEF-177BAE12AB10}" dt="2020-06-19T17:33:46.688" v="39"/>
          <ac:spMkLst>
            <pc:docMk/>
            <pc:sldMk cId="1777894342" sldId="389"/>
            <ac:spMk id="4" creationId="{E3B729EB-53D1-4337-A008-679212E912C5}"/>
          </ac:spMkLst>
        </pc:spChg>
      </pc:sldChg>
      <pc:sldChg chg="addSp delSp modSp del mod">
        <pc:chgData name="Samson Christopher" userId="6a13b5f1e64a53ae" providerId="LiveId" clId="{7F50CB4E-A5FF-40AC-8CEF-177BAE12AB10}" dt="2020-06-19T17:34:02.195" v="48" actId="47"/>
        <pc:sldMkLst>
          <pc:docMk/>
          <pc:sldMk cId="850099564" sldId="390"/>
        </pc:sldMkLst>
        <pc:spChg chg="add del mod">
          <ac:chgData name="Samson Christopher" userId="6a13b5f1e64a53ae" providerId="LiveId" clId="{7F50CB4E-A5FF-40AC-8CEF-177BAE12AB10}" dt="2020-06-19T17:33:53.784" v="44"/>
          <ac:spMkLst>
            <pc:docMk/>
            <pc:sldMk cId="850099564" sldId="390"/>
            <ac:spMk id="2" creationId="{89E3B546-96AB-46CC-873A-F0911CF102B1}"/>
          </ac:spMkLst>
        </pc:spChg>
      </pc:sldChg>
      <pc:sldChg chg="addSp modSp mod">
        <pc:chgData name="Samson Christopher" userId="6a13b5f1e64a53ae" providerId="LiveId" clId="{7F50CB4E-A5FF-40AC-8CEF-177BAE12AB10}" dt="2020-06-19T17:34:41.721" v="163" actId="1035"/>
        <pc:sldMkLst>
          <pc:docMk/>
          <pc:sldMk cId="944968354" sldId="391"/>
        </pc:sldMkLst>
        <pc:spChg chg="add mod">
          <ac:chgData name="Samson Christopher" userId="6a13b5f1e64a53ae" providerId="LiveId" clId="{7F50CB4E-A5FF-40AC-8CEF-177BAE12AB10}" dt="2020-06-19T17:34:41.721" v="163" actId="1035"/>
          <ac:spMkLst>
            <pc:docMk/>
            <pc:sldMk cId="944968354" sldId="391"/>
            <ac:spMk id="2" creationId="{90C049FF-BF47-4A82-A8F6-7CF204FF09D2}"/>
          </ac:spMkLst>
        </pc:spChg>
      </pc:sldChg>
      <pc:sldChg chg="addSp modSp mod">
        <pc:chgData name="Samson Christopher" userId="6a13b5f1e64a53ae" providerId="LiveId" clId="{7F50CB4E-A5FF-40AC-8CEF-177BAE12AB10}" dt="2020-06-19T17:34:47.570" v="210" actId="1035"/>
        <pc:sldMkLst>
          <pc:docMk/>
          <pc:sldMk cId="1414681237" sldId="392"/>
        </pc:sldMkLst>
        <pc:spChg chg="add mod">
          <ac:chgData name="Samson Christopher" userId="6a13b5f1e64a53ae" providerId="LiveId" clId="{7F50CB4E-A5FF-40AC-8CEF-177BAE12AB10}" dt="2020-06-19T17:34:47.570" v="210" actId="1035"/>
          <ac:spMkLst>
            <pc:docMk/>
            <pc:sldMk cId="1414681237" sldId="392"/>
            <ac:spMk id="2" creationId="{1BBAA6D3-57C3-485E-BE91-1328459813E7}"/>
          </ac:spMkLst>
        </pc:spChg>
      </pc:sldChg>
      <pc:sldChg chg="addSp modSp mod">
        <pc:chgData name="Samson Christopher" userId="6a13b5f1e64a53ae" providerId="LiveId" clId="{7F50CB4E-A5FF-40AC-8CEF-177BAE12AB10}" dt="2020-06-19T17:34:55.079" v="255" actId="1036"/>
        <pc:sldMkLst>
          <pc:docMk/>
          <pc:sldMk cId="4103851070" sldId="393"/>
        </pc:sldMkLst>
        <pc:spChg chg="add mod">
          <ac:chgData name="Samson Christopher" userId="6a13b5f1e64a53ae" providerId="LiveId" clId="{7F50CB4E-A5FF-40AC-8CEF-177BAE12AB10}" dt="2020-06-19T17:34:55.079" v="255" actId="1036"/>
          <ac:spMkLst>
            <pc:docMk/>
            <pc:sldMk cId="4103851070" sldId="393"/>
            <ac:spMk id="2" creationId="{8BF1378E-03F0-4A3F-85F0-161ACBADA870}"/>
          </ac:spMkLst>
        </pc:spChg>
      </pc:sldChg>
      <pc:sldChg chg="addSp modSp mod">
        <pc:chgData name="Samson Christopher" userId="6a13b5f1e64a53ae" providerId="LiveId" clId="{7F50CB4E-A5FF-40AC-8CEF-177BAE12AB10}" dt="2020-06-19T17:35:00.566" v="300" actId="1036"/>
        <pc:sldMkLst>
          <pc:docMk/>
          <pc:sldMk cId="659567130" sldId="394"/>
        </pc:sldMkLst>
        <pc:spChg chg="add mod">
          <ac:chgData name="Samson Christopher" userId="6a13b5f1e64a53ae" providerId="LiveId" clId="{7F50CB4E-A5FF-40AC-8CEF-177BAE12AB10}" dt="2020-06-19T17:35:00.566" v="300" actId="1036"/>
          <ac:spMkLst>
            <pc:docMk/>
            <pc:sldMk cId="659567130" sldId="394"/>
            <ac:spMk id="2" creationId="{F32502B7-8B4F-41F7-8836-ABE8BF4C73C6}"/>
          </ac:spMkLst>
        </pc:spChg>
      </pc:sldChg>
      <pc:sldChg chg="del">
        <pc:chgData name="Samson Christopher" userId="6a13b5f1e64a53ae" providerId="LiveId" clId="{7F50CB4E-A5FF-40AC-8CEF-177BAE12AB10}" dt="2020-06-19T17:32:29.730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7F50CB4E-A5FF-40AC-8CEF-177BAE12AB10}" dt="2020-06-19T17:32:29.938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7F50CB4E-A5FF-40AC-8CEF-177BAE12AB10}" dt="2020-06-19T17:32:30.143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7F50CB4E-A5FF-40AC-8CEF-177BAE12AB10}" dt="2020-06-19T17:32:30.348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7F50CB4E-A5FF-40AC-8CEF-177BAE12AB10}" dt="2020-06-19T17:32:30.670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7F50CB4E-A5FF-40AC-8CEF-177BAE12AB10}" dt="2020-06-19T17:32:31.440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7F50CB4E-A5FF-40AC-8CEF-177BAE12AB10}" dt="2020-06-19T17:32:31.88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7F50CB4E-A5FF-40AC-8CEF-177BAE12AB10}" dt="2020-06-19T17:32:32.34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7F50CB4E-A5FF-40AC-8CEF-177BAE12AB10}" dt="2020-06-19T17:32:32.817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2739F5-03BF-4EA2-846B-6D8ACF15B597}"/>
              </a:ext>
            </a:extLst>
          </p:cNvPr>
          <p:cNvSpPr/>
          <p:nvPr/>
        </p:nvSpPr>
        <p:spPr>
          <a:xfrm>
            <a:off x="-403535" y="5374886"/>
            <a:ext cx="1299907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ùNôkRm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ùNôp­dùLôs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EmûU®P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VôÚªpûX</a:t>
            </a:r>
            <a:endParaRPr lang="en-US" sz="41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ùNôjÕ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As°dùLôs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EmûU®P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HÕªpûX</a:t>
            </a:r>
            <a:endParaRPr lang="en-US" sz="41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C049FF-BF47-4A82-A8F6-7CF204FF09D2}"/>
              </a:ext>
            </a:extLst>
          </p:cNvPr>
          <p:cNvSpPr/>
          <p:nvPr/>
        </p:nvSpPr>
        <p:spPr>
          <a:xfrm>
            <a:off x="1439118" y="5704070"/>
            <a:ext cx="93137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BAA6D3-57C3-485E-BE91-1328459813E7}"/>
              </a:ext>
            </a:extLst>
          </p:cNvPr>
          <p:cNvSpPr/>
          <p:nvPr/>
        </p:nvSpPr>
        <p:spPr>
          <a:xfrm>
            <a:off x="-2701435" y="5371716"/>
            <a:ext cx="175948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RÝm×L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ÑLUôú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]u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]u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1378E-03F0-4A3F-85F0-161ACBADA870}"/>
              </a:ext>
            </a:extLst>
          </p:cNvPr>
          <p:cNvSpPr/>
          <p:nvPr/>
        </p:nvSpPr>
        <p:spPr>
          <a:xfrm>
            <a:off x="0" y="53735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ûZjÕd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ùLôiúPu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TôNj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ûLjÕlúTôú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]u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2502B7-8B4F-41F7-8836-ABE8BF4C73C6}"/>
              </a:ext>
            </a:extLst>
          </p:cNvPr>
          <p:cNvSpPr/>
          <p:nvPr/>
        </p:nvSpPr>
        <p:spPr>
          <a:xfrm>
            <a:off x="-3326612" y="5371716"/>
            <a:ext cx="188452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 B®«]ôp Sôu ©\kÕ®húPu </a:t>
            </a:r>
          </a:p>
          <a:p>
            <a:pPr algn="ctr"/>
            <a:r>
              <a:rPr lang="pt-BR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 F¯VjÕdLôn Sôu E«o YôrúYu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80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2020-06-19T17:35:03Z</dcterms:modified>
</cp:coreProperties>
</file>