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0:55:36.549" v="702" actId="478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0:55:33.264" v="70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0:55:36.549" v="702" actId="478"/>
        <pc:sldMkLst>
          <pc:docMk/>
          <pc:sldMk cId="1490157642" sldId="367"/>
        </pc:sldMkLst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">
        <pc:chgData name="Samson Christopher" userId="6a13b5f1e64a53ae" providerId="LiveId" clId="{6E9BE6E0-5935-417B-B7A4-D349A07724D1}" dt="2020-03-15T00:54:16.704" v="684"/>
        <pc:sldMkLst>
          <pc:docMk/>
          <pc:sldMk cId="1129505067" sldId="368"/>
        </pc:sldMkLst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">
        <pc:chgData name="Samson Christopher" userId="6a13b5f1e64a53ae" providerId="LiveId" clId="{6E9BE6E0-5935-417B-B7A4-D349A07724D1}" dt="2020-03-15T00:54:17.216" v="685"/>
        <pc:sldMkLst>
          <pc:docMk/>
          <pc:sldMk cId="1026448734" sldId="369"/>
        </pc:sldMkLst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">
        <pc:chgData name="Samson Christopher" userId="6a13b5f1e64a53ae" providerId="LiveId" clId="{6E9BE6E0-5935-417B-B7A4-D349A07724D1}" dt="2020-03-15T00:54:17.245" v="686"/>
        <pc:sldMkLst>
          <pc:docMk/>
          <pc:sldMk cId="4133888826" sldId="370"/>
        </pc:sldMkLst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">
        <pc:chgData name="Samson Christopher" userId="6a13b5f1e64a53ae" providerId="LiveId" clId="{6E9BE6E0-5935-417B-B7A4-D349A07724D1}" dt="2020-03-15T00:54:17.278" v="687"/>
        <pc:sldMkLst>
          <pc:docMk/>
          <pc:sldMk cId="4197021232" sldId="371"/>
        </pc:sldMkLst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">
        <pc:chgData name="Samson Christopher" userId="6a13b5f1e64a53ae" providerId="LiveId" clId="{6E9BE6E0-5935-417B-B7A4-D349A07724D1}" dt="2020-03-15T00:54:17.320" v="688"/>
        <pc:sldMkLst>
          <pc:docMk/>
          <pc:sldMk cId="3486188096" sldId="372"/>
        </pc:sldMkLst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">
        <pc:chgData name="Samson Christopher" userId="6a13b5f1e64a53ae" providerId="LiveId" clId="{6E9BE6E0-5935-417B-B7A4-D349A07724D1}" dt="2020-03-15T00:54:17.341" v="689"/>
        <pc:sldMkLst>
          <pc:docMk/>
          <pc:sldMk cId="2278328077" sldId="373"/>
        </pc:sldMkLst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">
        <pc:chgData name="Samson Christopher" userId="6a13b5f1e64a53ae" providerId="LiveId" clId="{6E9BE6E0-5935-417B-B7A4-D349A07724D1}" dt="2020-03-15T00:54:17.374" v="690"/>
        <pc:sldMkLst>
          <pc:docMk/>
          <pc:sldMk cId="656056024" sldId="374"/>
        </pc:sldMkLst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">
        <pc:chgData name="Samson Christopher" userId="6a13b5f1e64a53ae" providerId="LiveId" clId="{6E9BE6E0-5935-417B-B7A4-D349A07724D1}" dt="2020-03-15T00:54:17.408" v="691"/>
        <pc:sldMkLst>
          <pc:docMk/>
          <pc:sldMk cId="2224964014" sldId="375"/>
        </pc:sldMkLst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">
        <pc:chgData name="Samson Christopher" userId="6a13b5f1e64a53ae" providerId="LiveId" clId="{6E9BE6E0-5935-417B-B7A4-D349A07724D1}" dt="2020-03-15T00:54:17.445" v="692"/>
        <pc:sldMkLst>
          <pc:docMk/>
          <pc:sldMk cId="3076083883" sldId="376"/>
        </pc:sldMkLst>
      </pc:sldChg>
      <pc:sldChg chg="add">
        <pc:chgData name="Samson Christopher" userId="6a13b5f1e64a53ae" providerId="LiveId" clId="{6E9BE6E0-5935-417B-B7A4-D349A07724D1}" dt="2020-03-15T00:54:17.475" v="693"/>
        <pc:sldMkLst>
          <pc:docMk/>
          <pc:sldMk cId="2491208402" sldId="377"/>
        </pc:sldMkLst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">
        <pc:chgData name="Samson Christopher" userId="6a13b5f1e64a53ae" providerId="LiveId" clId="{6E9BE6E0-5935-417B-B7A4-D349A07724D1}" dt="2020-03-15T00:54:17.509" v="694"/>
        <pc:sldMkLst>
          <pc:docMk/>
          <pc:sldMk cId="1533671687" sldId="378"/>
        </pc:sldMkLst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">
        <pc:chgData name="Samson Christopher" userId="6a13b5f1e64a53ae" providerId="LiveId" clId="{6E9BE6E0-5935-417B-B7A4-D349A07724D1}" dt="2020-03-15T00:54:17.545" v="695"/>
        <pc:sldMkLst>
          <pc:docMk/>
          <pc:sldMk cId="3597162071" sldId="379"/>
        </pc:sldMkLst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">
        <pc:chgData name="Samson Christopher" userId="6a13b5f1e64a53ae" providerId="LiveId" clId="{6E9BE6E0-5935-417B-B7A4-D349A07724D1}" dt="2020-03-15T00:54:18.535" v="696"/>
        <pc:sldMkLst>
          <pc:docMk/>
          <pc:sldMk cId="2032935351" sldId="380"/>
        </pc:sldMkLst>
      </pc:sldChg>
      <pc:sldChg chg="add">
        <pc:chgData name="Samson Christopher" userId="6a13b5f1e64a53ae" providerId="LiveId" clId="{6E9BE6E0-5935-417B-B7A4-D349A07724D1}" dt="2020-03-15T00:54:18.727" v="69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">
        <pc:chgData name="Samson Christopher" userId="6a13b5f1e64a53ae" providerId="LiveId" clId="{6E9BE6E0-5935-417B-B7A4-D349A07724D1}" dt="2020-03-15T00:54:19.104" v="698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4A05A43E-1E0C-45C5-9328-A4459A1AD51F}"/>
    <pc:docChg chg="undo custSel delSld modSld">
      <pc:chgData name="Samson Christopher" userId="6a13b5f1e64a53ae" providerId="LiveId" clId="{4A05A43E-1E0C-45C5-9328-A4459A1AD51F}" dt="2020-03-15T01:05:02.917" v="846" actId="1036"/>
      <pc:docMkLst>
        <pc:docMk/>
      </pc:docMkLst>
      <pc:sldChg chg="del">
        <pc:chgData name="Samson Christopher" userId="6a13b5f1e64a53ae" providerId="LiveId" clId="{4A05A43E-1E0C-45C5-9328-A4459A1AD51F}" dt="2020-03-15T00:56:57.951" v="0" actId="47"/>
        <pc:sldMkLst>
          <pc:docMk/>
          <pc:sldMk cId="3210165435" sldId="366"/>
        </pc:sldMkLst>
      </pc:sldChg>
      <pc:sldChg chg="addSp modSp mod">
        <pc:chgData name="Samson Christopher" userId="6a13b5f1e64a53ae" providerId="LiveId" clId="{4A05A43E-1E0C-45C5-9328-A4459A1AD51F}" dt="2020-03-15T00:59:20.502" v="109" actId="1035"/>
        <pc:sldMkLst>
          <pc:docMk/>
          <pc:sldMk cId="1490157642" sldId="367"/>
        </pc:sldMkLst>
        <pc:spChg chg="add mod">
          <ac:chgData name="Samson Christopher" userId="6a13b5f1e64a53ae" providerId="LiveId" clId="{4A05A43E-1E0C-45C5-9328-A4459A1AD51F}" dt="2020-03-15T00:59:20.502" v="109" actId="1035"/>
          <ac:spMkLst>
            <pc:docMk/>
            <pc:sldMk cId="1490157642" sldId="367"/>
            <ac:spMk id="2" creationId="{283F2BCA-7569-4C47-A422-BABCE07E9A8F}"/>
          </ac:spMkLst>
        </pc:spChg>
      </pc:sldChg>
      <pc:sldChg chg="addSp modSp mod">
        <pc:chgData name="Samson Christopher" userId="6a13b5f1e64a53ae" providerId="LiveId" clId="{4A05A43E-1E0C-45C5-9328-A4459A1AD51F}" dt="2020-03-15T00:59:42.102" v="180" actId="1035"/>
        <pc:sldMkLst>
          <pc:docMk/>
          <pc:sldMk cId="1129505067" sldId="368"/>
        </pc:sldMkLst>
        <pc:spChg chg="add mod">
          <ac:chgData name="Samson Christopher" userId="6a13b5f1e64a53ae" providerId="LiveId" clId="{4A05A43E-1E0C-45C5-9328-A4459A1AD51F}" dt="2020-03-15T00:59:42.102" v="180" actId="1035"/>
          <ac:spMkLst>
            <pc:docMk/>
            <pc:sldMk cId="1129505067" sldId="368"/>
            <ac:spMk id="2" creationId="{8A905BD5-430D-4372-A275-330B188D6F0B}"/>
          </ac:spMkLst>
        </pc:spChg>
      </pc:sldChg>
      <pc:sldChg chg="addSp modSp mod">
        <pc:chgData name="Samson Christopher" userId="6a13b5f1e64a53ae" providerId="LiveId" clId="{4A05A43E-1E0C-45C5-9328-A4459A1AD51F}" dt="2020-03-15T01:00:31.175" v="250" actId="1035"/>
        <pc:sldMkLst>
          <pc:docMk/>
          <pc:sldMk cId="1026448734" sldId="369"/>
        </pc:sldMkLst>
        <pc:spChg chg="add mod">
          <ac:chgData name="Samson Christopher" userId="6a13b5f1e64a53ae" providerId="LiveId" clId="{4A05A43E-1E0C-45C5-9328-A4459A1AD51F}" dt="2020-03-15T01:00:31.175" v="250" actId="1035"/>
          <ac:spMkLst>
            <pc:docMk/>
            <pc:sldMk cId="1026448734" sldId="369"/>
            <ac:spMk id="2" creationId="{897CE6AF-3AD6-46CA-A05C-7DBBF0B96165}"/>
          </ac:spMkLst>
        </pc:spChg>
        <pc:spChg chg="mod">
          <ac:chgData name="Samson Christopher" userId="6a13b5f1e64a53ae" providerId="LiveId" clId="{4A05A43E-1E0C-45C5-9328-A4459A1AD51F}" dt="2020-03-15T01:00:23.812" v="243" actId="1035"/>
          <ac:spMkLst>
            <pc:docMk/>
            <pc:sldMk cId="1026448734" sldId="369"/>
            <ac:spMk id="6" creationId="{78BDB258-58CC-44AE-80BE-DB2ADED7CF91}"/>
          </ac:spMkLst>
        </pc:spChg>
      </pc:sldChg>
      <pc:sldChg chg="addSp modSp mod">
        <pc:chgData name="Samson Christopher" userId="6a13b5f1e64a53ae" providerId="LiveId" clId="{4A05A43E-1E0C-45C5-9328-A4459A1AD51F}" dt="2020-03-15T01:01:00.487" v="310" actId="1036"/>
        <pc:sldMkLst>
          <pc:docMk/>
          <pc:sldMk cId="4133888826" sldId="370"/>
        </pc:sldMkLst>
        <pc:spChg chg="add mod">
          <ac:chgData name="Samson Christopher" userId="6a13b5f1e64a53ae" providerId="LiveId" clId="{4A05A43E-1E0C-45C5-9328-A4459A1AD51F}" dt="2020-03-15T01:01:00.487" v="310" actId="1036"/>
          <ac:spMkLst>
            <pc:docMk/>
            <pc:sldMk cId="4133888826" sldId="370"/>
            <ac:spMk id="2" creationId="{5EFA6F2F-61C8-441B-BD13-77736767F193}"/>
          </ac:spMkLst>
        </pc:spChg>
      </pc:sldChg>
      <pc:sldChg chg="addSp modSp mod">
        <pc:chgData name="Samson Christopher" userId="6a13b5f1e64a53ae" providerId="LiveId" clId="{4A05A43E-1E0C-45C5-9328-A4459A1AD51F}" dt="2020-03-15T01:01:32.480" v="368" actId="1036"/>
        <pc:sldMkLst>
          <pc:docMk/>
          <pc:sldMk cId="4197021232" sldId="371"/>
        </pc:sldMkLst>
        <pc:spChg chg="add mod">
          <ac:chgData name="Samson Christopher" userId="6a13b5f1e64a53ae" providerId="LiveId" clId="{4A05A43E-1E0C-45C5-9328-A4459A1AD51F}" dt="2020-03-15T01:01:32.480" v="368" actId="1036"/>
          <ac:spMkLst>
            <pc:docMk/>
            <pc:sldMk cId="4197021232" sldId="371"/>
            <ac:spMk id="2" creationId="{E0BCDD7D-2303-47A8-88CD-BC9030EE679A}"/>
          </ac:spMkLst>
        </pc:spChg>
      </pc:sldChg>
      <pc:sldChg chg="addSp modSp mod">
        <pc:chgData name="Samson Christopher" userId="6a13b5f1e64a53ae" providerId="LiveId" clId="{4A05A43E-1E0C-45C5-9328-A4459A1AD51F}" dt="2020-03-15T01:02:21.351" v="442" actId="1036"/>
        <pc:sldMkLst>
          <pc:docMk/>
          <pc:sldMk cId="3486188096" sldId="372"/>
        </pc:sldMkLst>
        <pc:spChg chg="add mod">
          <ac:chgData name="Samson Christopher" userId="6a13b5f1e64a53ae" providerId="LiveId" clId="{4A05A43E-1E0C-45C5-9328-A4459A1AD51F}" dt="2020-03-15T01:02:21.351" v="442" actId="1036"/>
          <ac:spMkLst>
            <pc:docMk/>
            <pc:sldMk cId="3486188096" sldId="372"/>
            <ac:spMk id="2" creationId="{DE537614-3D64-40C2-9C95-F8BF31F373E1}"/>
          </ac:spMkLst>
        </pc:spChg>
      </pc:sldChg>
      <pc:sldChg chg="addSp modSp mod">
        <pc:chgData name="Samson Christopher" userId="6a13b5f1e64a53ae" providerId="LiveId" clId="{4A05A43E-1E0C-45C5-9328-A4459A1AD51F}" dt="2020-03-15T01:03:15.809" v="506" actId="1035"/>
        <pc:sldMkLst>
          <pc:docMk/>
          <pc:sldMk cId="2278328077" sldId="373"/>
        </pc:sldMkLst>
        <pc:spChg chg="add mod">
          <ac:chgData name="Samson Christopher" userId="6a13b5f1e64a53ae" providerId="LiveId" clId="{4A05A43E-1E0C-45C5-9328-A4459A1AD51F}" dt="2020-03-15T01:03:15.809" v="506" actId="1035"/>
          <ac:spMkLst>
            <pc:docMk/>
            <pc:sldMk cId="2278328077" sldId="373"/>
            <ac:spMk id="2" creationId="{CF79B93F-FDC2-45A9-8C23-7A1C3AD70455}"/>
          </ac:spMkLst>
        </pc:spChg>
      </pc:sldChg>
      <pc:sldChg chg="addSp modSp mod">
        <pc:chgData name="Samson Christopher" userId="6a13b5f1e64a53ae" providerId="LiveId" clId="{4A05A43E-1E0C-45C5-9328-A4459A1AD51F}" dt="2020-03-15T01:03:49.119" v="573" actId="1035"/>
        <pc:sldMkLst>
          <pc:docMk/>
          <pc:sldMk cId="656056024" sldId="374"/>
        </pc:sldMkLst>
        <pc:spChg chg="add mod">
          <ac:chgData name="Samson Christopher" userId="6a13b5f1e64a53ae" providerId="LiveId" clId="{4A05A43E-1E0C-45C5-9328-A4459A1AD51F}" dt="2020-03-15T01:03:49.119" v="573" actId="1035"/>
          <ac:spMkLst>
            <pc:docMk/>
            <pc:sldMk cId="656056024" sldId="374"/>
            <ac:spMk id="2" creationId="{28FD4DED-60EA-4247-B3A2-A3A8A80E671A}"/>
          </ac:spMkLst>
        </pc:spChg>
      </pc:sldChg>
      <pc:sldChg chg="addSp modSp mod">
        <pc:chgData name="Samson Christopher" userId="6a13b5f1e64a53ae" providerId="LiveId" clId="{4A05A43E-1E0C-45C5-9328-A4459A1AD51F}" dt="2020-03-15T01:04:04.999" v="638" actId="1036"/>
        <pc:sldMkLst>
          <pc:docMk/>
          <pc:sldMk cId="2224964014" sldId="375"/>
        </pc:sldMkLst>
        <pc:spChg chg="add mod">
          <ac:chgData name="Samson Christopher" userId="6a13b5f1e64a53ae" providerId="LiveId" clId="{4A05A43E-1E0C-45C5-9328-A4459A1AD51F}" dt="2020-03-15T01:04:04.999" v="638" actId="1036"/>
          <ac:spMkLst>
            <pc:docMk/>
            <pc:sldMk cId="2224964014" sldId="375"/>
            <ac:spMk id="2" creationId="{3A80C9B2-2167-41EE-A866-F69C6654D3A1}"/>
          </ac:spMkLst>
        </pc:spChg>
      </pc:sldChg>
      <pc:sldChg chg="addSp modSp mod">
        <pc:chgData name="Samson Christopher" userId="6a13b5f1e64a53ae" providerId="LiveId" clId="{4A05A43E-1E0C-45C5-9328-A4459A1AD51F}" dt="2020-03-15T01:04:36.438" v="724" actId="1035"/>
        <pc:sldMkLst>
          <pc:docMk/>
          <pc:sldMk cId="3076083883" sldId="376"/>
        </pc:sldMkLst>
        <pc:spChg chg="add mod">
          <ac:chgData name="Samson Christopher" userId="6a13b5f1e64a53ae" providerId="LiveId" clId="{4A05A43E-1E0C-45C5-9328-A4459A1AD51F}" dt="2020-03-15T01:04:36.438" v="724" actId="1035"/>
          <ac:spMkLst>
            <pc:docMk/>
            <pc:sldMk cId="3076083883" sldId="376"/>
            <ac:spMk id="2" creationId="{DD655C5D-49C2-41F8-B4B2-FD534ED5EF47}"/>
          </ac:spMkLst>
        </pc:spChg>
      </pc:sldChg>
      <pc:sldChg chg="addSp modSp mod">
        <pc:chgData name="Samson Christopher" userId="6a13b5f1e64a53ae" providerId="LiveId" clId="{4A05A43E-1E0C-45C5-9328-A4459A1AD51F}" dt="2020-03-15T01:04:51.205" v="788" actId="1036"/>
        <pc:sldMkLst>
          <pc:docMk/>
          <pc:sldMk cId="2491208402" sldId="377"/>
        </pc:sldMkLst>
        <pc:spChg chg="add mod">
          <ac:chgData name="Samson Christopher" userId="6a13b5f1e64a53ae" providerId="LiveId" clId="{4A05A43E-1E0C-45C5-9328-A4459A1AD51F}" dt="2020-03-15T01:04:51.205" v="788" actId="1036"/>
          <ac:spMkLst>
            <pc:docMk/>
            <pc:sldMk cId="2491208402" sldId="377"/>
            <ac:spMk id="2" creationId="{D2BBAD80-E050-466A-83F0-86AB60A083FE}"/>
          </ac:spMkLst>
        </pc:spChg>
      </pc:sldChg>
      <pc:sldChg chg="addSp modSp mod">
        <pc:chgData name="Samson Christopher" userId="6a13b5f1e64a53ae" providerId="LiveId" clId="{4A05A43E-1E0C-45C5-9328-A4459A1AD51F}" dt="2020-03-15T01:05:02.917" v="846" actId="1036"/>
        <pc:sldMkLst>
          <pc:docMk/>
          <pc:sldMk cId="1533671687" sldId="378"/>
        </pc:sldMkLst>
        <pc:spChg chg="add mod">
          <ac:chgData name="Samson Christopher" userId="6a13b5f1e64a53ae" providerId="LiveId" clId="{4A05A43E-1E0C-45C5-9328-A4459A1AD51F}" dt="2020-03-15T01:05:02.917" v="846" actId="1036"/>
          <ac:spMkLst>
            <pc:docMk/>
            <pc:sldMk cId="1533671687" sldId="378"/>
            <ac:spMk id="2" creationId="{44D46752-3F1C-4B22-9429-D975562F3F10}"/>
          </ac:spMkLst>
        </pc:spChg>
      </pc:sldChg>
      <pc:sldChg chg="del">
        <pc:chgData name="Samson Christopher" userId="6a13b5f1e64a53ae" providerId="LiveId" clId="{4A05A43E-1E0C-45C5-9328-A4459A1AD51F}" dt="2020-03-15T00:58:24.233" v="13" actId="47"/>
        <pc:sldMkLst>
          <pc:docMk/>
          <pc:sldMk cId="3597162071" sldId="379"/>
        </pc:sldMkLst>
      </pc:sldChg>
      <pc:sldChg chg="del">
        <pc:chgData name="Samson Christopher" userId="6a13b5f1e64a53ae" providerId="LiveId" clId="{4A05A43E-1E0C-45C5-9328-A4459A1AD51F}" dt="2020-03-15T00:58:24.681" v="14" actId="47"/>
        <pc:sldMkLst>
          <pc:docMk/>
          <pc:sldMk cId="2032935351" sldId="380"/>
        </pc:sldMkLst>
      </pc:sldChg>
      <pc:sldChg chg="del">
        <pc:chgData name="Samson Christopher" userId="6a13b5f1e64a53ae" providerId="LiveId" clId="{4A05A43E-1E0C-45C5-9328-A4459A1AD51F}" dt="2020-03-15T00:58:25.165" v="15" actId="47"/>
        <pc:sldMkLst>
          <pc:docMk/>
          <pc:sldMk cId="1595900248" sldId="381"/>
        </pc:sldMkLst>
      </pc:sldChg>
      <pc:sldChg chg="del">
        <pc:chgData name="Samson Christopher" userId="6a13b5f1e64a53ae" providerId="LiveId" clId="{4A05A43E-1E0C-45C5-9328-A4459A1AD51F}" dt="2020-03-15T00:58:25.794" v="16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3F2BCA-7569-4C47-A422-BABCE07E9A8F}"/>
              </a:ext>
            </a:extLst>
          </p:cNvPr>
          <p:cNvSpPr/>
          <p:nvPr/>
        </p:nvSpPr>
        <p:spPr>
          <a:xfrm>
            <a:off x="-1" y="5307501"/>
            <a:ext cx="121919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தாய்போல தேற்றி தந்தை போல ஆற்றி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தோள்மீது சுமந்திடும் என் இயேசைய்யா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15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655C5D-49C2-41F8-B4B2-FD534ED5EF47}"/>
              </a:ext>
            </a:extLst>
          </p:cNvPr>
          <p:cNvSpPr/>
          <p:nvPr/>
        </p:nvSpPr>
        <p:spPr>
          <a:xfrm>
            <a:off x="0" y="5302170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தாய்போல பாசம் தந்தை போல நேசம் ஒரு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தோழன் போல புரிந்து கொண்ட என் இயேசைய்யா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7608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BBAD80-E050-466A-83F0-86AB60A083FE}"/>
              </a:ext>
            </a:extLst>
          </p:cNvPr>
          <p:cNvSpPr/>
          <p:nvPr/>
        </p:nvSpPr>
        <p:spPr>
          <a:xfrm>
            <a:off x="-1" y="5328799"/>
            <a:ext cx="121919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உம்மை போல புரிந்து கொள்ள யாருமில்லையே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உம்மை போல அரவணைக்க யாருமில்லையே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9120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46752-3F1C-4B22-9429-D975562F3F10}"/>
              </a:ext>
            </a:extLst>
          </p:cNvPr>
          <p:cNvSpPr/>
          <p:nvPr/>
        </p:nvSpPr>
        <p:spPr>
          <a:xfrm>
            <a:off x="858027" y="5721206"/>
            <a:ext cx="10475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நீர் போதும் என் வாழ்விலே – இயேசைய்யா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36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05BD5-430D-4372-A275-330B188D6F0B}"/>
              </a:ext>
            </a:extLst>
          </p:cNvPr>
          <p:cNvSpPr/>
          <p:nvPr/>
        </p:nvSpPr>
        <p:spPr>
          <a:xfrm>
            <a:off x="0" y="5328799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உம்மை போல புரிந்து கொள்ள யாருமில்லையே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உம்மை போல அரவணைக்க யாருமில்லையே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2950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CE6AF-3AD6-46CA-A05C-7DBBF0B96165}"/>
              </a:ext>
            </a:extLst>
          </p:cNvPr>
          <p:cNvSpPr/>
          <p:nvPr/>
        </p:nvSpPr>
        <p:spPr>
          <a:xfrm>
            <a:off x="858027" y="5703453"/>
            <a:ext cx="10475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நீர் போதும் என் வாழ்விலே – இயேசைய்யா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644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FA6F2F-61C8-441B-BD13-77736767F193}"/>
              </a:ext>
            </a:extLst>
          </p:cNvPr>
          <p:cNvSpPr/>
          <p:nvPr/>
        </p:nvSpPr>
        <p:spPr>
          <a:xfrm>
            <a:off x="-1" y="5337680"/>
            <a:ext cx="121919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மலைபோல துன்பம் எனை சூழும் போது அதை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பனிபோல உருகிட செய்பவரே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3388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BCDD7D-2303-47A8-88CD-BC9030EE679A}"/>
              </a:ext>
            </a:extLst>
          </p:cNvPr>
          <p:cNvSpPr/>
          <p:nvPr/>
        </p:nvSpPr>
        <p:spPr>
          <a:xfrm>
            <a:off x="0" y="5319921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கண்மணி போல என்னை காப்பவரே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உள்ளங்கையில் பொறித்தென்னை நினைப்பவரே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9702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537614-3D64-40C2-9C95-F8BF31F373E1}"/>
              </a:ext>
            </a:extLst>
          </p:cNvPr>
          <p:cNvSpPr/>
          <p:nvPr/>
        </p:nvSpPr>
        <p:spPr>
          <a:xfrm>
            <a:off x="858027" y="5712336"/>
            <a:ext cx="10475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நீர் போதும் என் வாழ்விலே – இயேசைய்யா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8618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79B93F-FDC2-45A9-8C23-7A1C3AD70455}"/>
              </a:ext>
            </a:extLst>
          </p:cNvPr>
          <p:cNvSpPr/>
          <p:nvPr/>
        </p:nvSpPr>
        <p:spPr>
          <a:xfrm>
            <a:off x="0" y="5319920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பெலவீன நேரம் என் கிருபை உனக்கு போதும்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உன் பெலவீனத்தில் என்பெலன் தருவேன் என்றிர்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832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FD4DED-60EA-4247-B3A2-A3A8A80E671A}"/>
              </a:ext>
            </a:extLst>
          </p:cNvPr>
          <p:cNvSpPr/>
          <p:nvPr/>
        </p:nvSpPr>
        <p:spPr>
          <a:xfrm>
            <a:off x="0" y="5312240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நிழல் போல என் வாழ்வில் வருபவரே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விலகாமல் துணை நின்று காப்பவரே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5605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0C9B2-2167-41EE-A866-F69C6654D3A1}"/>
              </a:ext>
            </a:extLst>
          </p:cNvPr>
          <p:cNvSpPr/>
          <p:nvPr/>
        </p:nvSpPr>
        <p:spPr>
          <a:xfrm>
            <a:off x="858027" y="5712331"/>
            <a:ext cx="10475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நீர் போதும் என் வாழ்விலே – இயேசைய்யா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2496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107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54</cp:revision>
  <dcterms:created xsi:type="dcterms:W3CDTF">2019-11-02T16:27:41Z</dcterms:created>
  <dcterms:modified xsi:type="dcterms:W3CDTF">2020-03-15T01:05:05Z</dcterms:modified>
</cp:coreProperties>
</file>