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B3AEB-72F3-4BBC-A79E-345D9A047626}" v="12" dt="2020-06-19T17:45:44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B9B3AEB-72F3-4BBC-A79E-345D9A047626}"/>
    <pc:docChg chg="delSld modSld">
      <pc:chgData name="Samson Christopher" userId="6a13b5f1e64a53ae" providerId="LiveId" clId="{CB9B3AEB-72F3-4BBC-A79E-345D9A047626}" dt="2020-06-19T17:49:18.822" v="653" actId="1036"/>
      <pc:docMkLst>
        <pc:docMk/>
      </pc:docMkLst>
      <pc:sldChg chg="del">
        <pc:chgData name="Samson Christopher" userId="6a13b5f1e64a53ae" providerId="LiveId" clId="{CB9B3AEB-72F3-4BBC-A79E-345D9A047626}" dt="2020-06-19T17:45:57.32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B9B3AEB-72F3-4BBC-A79E-345D9A047626}" dt="2020-06-19T17:47:57.668" v="105" actId="1036"/>
        <pc:sldMkLst>
          <pc:docMk/>
          <pc:sldMk cId="1777894342" sldId="389"/>
        </pc:sldMkLst>
        <pc:spChg chg="add mod">
          <ac:chgData name="Samson Christopher" userId="6a13b5f1e64a53ae" providerId="LiveId" clId="{CB9B3AEB-72F3-4BBC-A79E-345D9A047626}" dt="2020-06-19T17:47:57.668" v="105" actId="1036"/>
          <ac:spMkLst>
            <pc:docMk/>
            <pc:sldMk cId="1777894342" sldId="389"/>
            <ac:spMk id="2" creationId="{E7772222-FCD8-417C-A533-23120A427882}"/>
          </ac:spMkLst>
        </pc:spChg>
      </pc:sldChg>
      <pc:sldChg chg="addSp modSp mod">
        <pc:chgData name="Samson Christopher" userId="6a13b5f1e64a53ae" providerId="LiveId" clId="{CB9B3AEB-72F3-4BBC-A79E-345D9A047626}" dt="2020-06-19T17:48:06.508" v="154" actId="1036"/>
        <pc:sldMkLst>
          <pc:docMk/>
          <pc:sldMk cId="850099564" sldId="390"/>
        </pc:sldMkLst>
        <pc:spChg chg="add mod">
          <ac:chgData name="Samson Christopher" userId="6a13b5f1e64a53ae" providerId="LiveId" clId="{CB9B3AEB-72F3-4BBC-A79E-345D9A047626}" dt="2020-06-19T17:48:06.508" v="154" actId="1036"/>
          <ac:spMkLst>
            <pc:docMk/>
            <pc:sldMk cId="850099564" sldId="390"/>
            <ac:spMk id="2" creationId="{F82F7438-FC6F-4768-B042-3C3A44A7D08D}"/>
          </ac:spMkLst>
        </pc:spChg>
      </pc:sldChg>
      <pc:sldChg chg="addSp modSp mod">
        <pc:chgData name="Samson Christopher" userId="6a13b5f1e64a53ae" providerId="LiveId" clId="{CB9B3AEB-72F3-4BBC-A79E-345D9A047626}" dt="2020-06-19T17:48:13.490" v="202" actId="1036"/>
        <pc:sldMkLst>
          <pc:docMk/>
          <pc:sldMk cId="944968354" sldId="391"/>
        </pc:sldMkLst>
        <pc:spChg chg="add mod">
          <ac:chgData name="Samson Christopher" userId="6a13b5f1e64a53ae" providerId="LiveId" clId="{CB9B3AEB-72F3-4BBC-A79E-345D9A047626}" dt="2020-06-19T17:48:13.490" v="202" actId="1036"/>
          <ac:spMkLst>
            <pc:docMk/>
            <pc:sldMk cId="944968354" sldId="391"/>
            <ac:spMk id="2" creationId="{6091815B-54CA-4516-81A3-480A60140069}"/>
          </ac:spMkLst>
        </pc:spChg>
      </pc:sldChg>
      <pc:sldChg chg="addSp modSp mod">
        <pc:chgData name="Samson Christopher" userId="6a13b5f1e64a53ae" providerId="LiveId" clId="{CB9B3AEB-72F3-4BBC-A79E-345D9A047626}" dt="2020-06-19T17:48:21.411" v="266" actId="1035"/>
        <pc:sldMkLst>
          <pc:docMk/>
          <pc:sldMk cId="1414681237" sldId="392"/>
        </pc:sldMkLst>
        <pc:spChg chg="add mod">
          <ac:chgData name="Samson Christopher" userId="6a13b5f1e64a53ae" providerId="LiveId" clId="{CB9B3AEB-72F3-4BBC-A79E-345D9A047626}" dt="2020-06-19T17:48:21.411" v="266" actId="1035"/>
          <ac:spMkLst>
            <pc:docMk/>
            <pc:sldMk cId="1414681237" sldId="392"/>
            <ac:spMk id="2" creationId="{4E772EEB-8A82-49F2-87F8-16B1449D8BC9}"/>
          </ac:spMkLst>
        </pc:spChg>
      </pc:sldChg>
      <pc:sldChg chg="addSp modSp mod">
        <pc:chgData name="Samson Christopher" userId="6a13b5f1e64a53ae" providerId="LiveId" clId="{CB9B3AEB-72F3-4BBC-A79E-345D9A047626}" dt="2020-06-19T17:48:29.857" v="319" actId="1036"/>
        <pc:sldMkLst>
          <pc:docMk/>
          <pc:sldMk cId="4103851070" sldId="393"/>
        </pc:sldMkLst>
        <pc:spChg chg="add mod">
          <ac:chgData name="Samson Christopher" userId="6a13b5f1e64a53ae" providerId="LiveId" clId="{CB9B3AEB-72F3-4BBC-A79E-345D9A047626}" dt="2020-06-19T17:48:29.857" v="319" actId="1036"/>
          <ac:spMkLst>
            <pc:docMk/>
            <pc:sldMk cId="4103851070" sldId="393"/>
            <ac:spMk id="2" creationId="{F8039AF7-8399-44E1-84AC-91E4C6AC859D}"/>
          </ac:spMkLst>
        </pc:spChg>
      </pc:sldChg>
      <pc:sldChg chg="addSp modSp mod">
        <pc:chgData name="Samson Christopher" userId="6a13b5f1e64a53ae" providerId="LiveId" clId="{CB9B3AEB-72F3-4BBC-A79E-345D9A047626}" dt="2020-06-19T17:48:35.969" v="365" actId="1036"/>
        <pc:sldMkLst>
          <pc:docMk/>
          <pc:sldMk cId="659567130" sldId="394"/>
        </pc:sldMkLst>
        <pc:spChg chg="add mod">
          <ac:chgData name="Samson Christopher" userId="6a13b5f1e64a53ae" providerId="LiveId" clId="{CB9B3AEB-72F3-4BBC-A79E-345D9A047626}" dt="2020-06-19T17:48:35.969" v="365" actId="1036"/>
          <ac:spMkLst>
            <pc:docMk/>
            <pc:sldMk cId="659567130" sldId="394"/>
            <ac:spMk id="2" creationId="{C6DE4317-B4F3-4679-BECF-317C1ABCB5B4}"/>
          </ac:spMkLst>
        </pc:spChg>
      </pc:sldChg>
      <pc:sldChg chg="addSp modSp mod">
        <pc:chgData name="Samson Christopher" userId="6a13b5f1e64a53ae" providerId="LiveId" clId="{CB9B3AEB-72F3-4BBC-A79E-345D9A047626}" dt="2020-06-19T17:48:42.585" v="408" actId="1036"/>
        <pc:sldMkLst>
          <pc:docMk/>
          <pc:sldMk cId="859356432" sldId="395"/>
        </pc:sldMkLst>
        <pc:spChg chg="add mod">
          <ac:chgData name="Samson Christopher" userId="6a13b5f1e64a53ae" providerId="LiveId" clId="{CB9B3AEB-72F3-4BBC-A79E-345D9A047626}" dt="2020-06-19T17:48:42.585" v="408" actId="1036"/>
          <ac:spMkLst>
            <pc:docMk/>
            <pc:sldMk cId="859356432" sldId="395"/>
            <ac:spMk id="2" creationId="{A51858DB-36EC-4679-96E1-EBB876151DEA}"/>
          </ac:spMkLst>
        </pc:spChg>
      </pc:sldChg>
      <pc:sldChg chg="addSp modSp mod">
        <pc:chgData name="Samson Christopher" userId="6a13b5f1e64a53ae" providerId="LiveId" clId="{CB9B3AEB-72F3-4BBC-A79E-345D9A047626}" dt="2020-06-19T17:48:48.929" v="454" actId="1036"/>
        <pc:sldMkLst>
          <pc:docMk/>
          <pc:sldMk cId="2025405914" sldId="396"/>
        </pc:sldMkLst>
        <pc:spChg chg="add mod">
          <ac:chgData name="Samson Christopher" userId="6a13b5f1e64a53ae" providerId="LiveId" clId="{CB9B3AEB-72F3-4BBC-A79E-345D9A047626}" dt="2020-06-19T17:48:48.929" v="454" actId="1036"/>
          <ac:spMkLst>
            <pc:docMk/>
            <pc:sldMk cId="2025405914" sldId="396"/>
            <ac:spMk id="2" creationId="{ED4ABB72-7DE9-4F9B-BD2C-16199C722624}"/>
          </ac:spMkLst>
        </pc:spChg>
      </pc:sldChg>
      <pc:sldChg chg="addSp modSp mod">
        <pc:chgData name="Samson Christopher" userId="6a13b5f1e64a53ae" providerId="LiveId" clId="{CB9B3AEB-72F3-4BBC-A79E-345D9A047626}" dt="2020-06-19T17:48:57.855" v="495" actId="1036"/>
        <pc:sldMkLst>
          <pc:docMk/>
          <pc:sldMk cId="2940326978" sldId="397"/>
        </pc:sldMkLst>
        <pc:spChg chg="add mod">
          <ac:chgData name="Samson Christopher" userId="6a13b5f1e64a53ae" providerId="LiveId" clId="{CB9B3AEB-72F3-4BBC-A79E-345D9A047626}" dt="2020-06-19T17:48:57.855" v="495" actId="1036"/>
          <ac:spMkLst>
            <pc:docMk/>
            <pc:sldMk cId="2940326978" sldId="397"/>
            <ac:spMk id="2" creationId="{0D773267-8FDF-4518-A8E8-6B3AB176AD55}"/>
          </ac:spMkLst>
        </pc:spChg>
      </pc:sldChg>
      <pc:sldChg chg="addSp modSp mod">
        <pc:chgData name="Samson Christopher" userId="6a13b5f1e64a53ae" providerId="LiveId" clId="{CB9B3AEB-72F3-4BBC-A79E-345D9A047626}" dt="2020-06-19T17:49:04.498" v="545" actId="1036"/>
        <pc:sldMkLst>
          <pc:docMk/>
          <pc:sldMk cId="2964080828" sldId="398"/>
        </pc:sldMkLst>
        <pc:spChg chg="add mod">
          <ac:chgData name="Samson Christopher" userId="6a13b5f1e64a53ae" providerId="LiveId" clId="{CB9B3AEB-72F3-4BBC-A79E-345D9A047626}" dt="2020-06-19T17:49:04.498" v="545" actId="1036"/>
          <ac:spMkLst>
            <pc:docMk/>
            <pc:sldMk cId="2964080828" sldId="398"/>
            <ac:spMk id="2" creationId="{49D1B24E-C761-4E5A-BB9C-E06DB0465BD1}"/>
          </ac:spMkLst>
        </pc:spChg>
      </pc:sldChg>
      <pc:sldChg chg="addSp modSp mod">
        <pc:chgData name="Samson Christopher" userId="6a13b5f1e64a53ae" providerId="LiveId" clId="{CB9B3AEB-72F3-4BBC-A79E-345D9A047626}" dt="2020-06-19T17:49:11.712" v="606" actId="1036"/>
        <pc:sldMkLst>
          <pc:docMk/>
          <pc:sldMk cId="1883622595" sldId="399"/>
        </pc:sldMkLst>
        <pc:spChg chg="add mod">
          <ac:chgData name="Samson Christopher" userId="6a13b5f1e64a53ae" providerId="LiveId" clId="{CB9B3AEB-72F3-4BBC-A79E-345D9A047626}" dt="2020-06-19T17:49:11.712" v="606" actId="1036"/>
          <ac:spMkLst>
            <pc:docMk/>
            <pc:sldMk cId="1883622595" sldId="399"/>
            <ac:spMk id="2" creationId="{F929B9D8-1600-4187-A924-3F08FD8F0946}"/>
          </ac:spMkLst>
        </pc:spChg>
      </pc:sldChg>
      <pc:sldChg chg="addSp modSp mod">
        <pc:chgData name="Samson Christopher" userId="6a13b5f1e64a53ae" providerId="LiveId" clId="{CB9B3AEB-72F3-4BBC-A79E-345D9A047626}" dt="2020-06-19T17:49:18.822" v="653" actId="1036"/>
        <pc:sldMkLst>
          <pc:docMk/>
          <pc:sldMk cId="642142391" sldId="400"/>
        </pc:sldMkLst>
        <pc:spChg chg="add mod">
          <ac:chgData name="Samson Christopher" userId="6a13b5f1e64a53ae" providerId="LiveId" clId="{CB9B3AEB-72F3-4BBC-A79E-345D9A047626}" dt="2020-06-19T17:49:18.822" v="653" actId="1036"/>
          <ac:spMkLst>
            <pc:docMk/>
            <pc:sldMk cId="642142391" sldId="400"/>
            <ac:spMk id="2" creationId="{79F189FE-562C-4771-883C-E6F4D2160574}"/>
          </ac:spMkLst>
        </pc:spChg>
      </pc:sldChg>
      <pc:sldChg chg="del">
        <pc:chgData name="Samson Christopher" userId="6a13b5f1e64a53ae" providerId="LiveId" clId="{CB9B3AEB-72F3-4BBC-A79E-345D9A047626}" dt="2020-06-19T17:45:47.02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B9B3AEB-72F3-4BBC-A79E-345D9A047626}" dt="2020-06-19T17:45:47.52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B9B3AEB-72F3-4BBC-A79E-345D9A047626}" dt="2020-06-19T17:45:47.92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72222-FCD8-417C-A533-23120A427882}"/>
              </a:ext>
            </a:extLst>
          </p:cNvPr>
          <p:cNvSpPr/>
          <p:nvPr/>
        </p:nvSpPr>
        <p:spPr>
          <a:xfrm>
            <a:off x="1499230" y="5658350"/>
            <a:ext cx="91935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ÑUkúRôWôn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º`u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BÏúYôm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1B24E-C761-4E5A-BB9C-E06DB0465BD1}"/>
              </a:ext>
            </a:extLst>
          </p:cNvPr>
          <p:cNvSpPr/>
          <p:nvPr/>
        </p:nvSpPr>
        <p:spPr>
          <a:xfrm>
            <a:off x="-2118747" y="5371718"/>
            <a:ext cx="164294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B9D8-1600-4187-A924-3F08FD8F0946}"/>
              </a:ext>
            </a:extLst>
          </p:cNvPr>
          <p:cNvSpPr/>
          <p:nvPr/>
        </p:nvSpPr>
        <p:spPr>
          <a:xfrm>
            <a:off x="-4982509" y="5371715"/>
            <a:ext cx="221570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ALt±úPu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Ui¦u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ÏlûTVôn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GiÔ¡ú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189FE-562C-4771-883C-E6F4D2160574}"/>
              </a:ext>
            </a:extLst>
          </p:cNvPr>
          <p:cNvSpPr/>
          <p:nvPr/>
        </p:nvSpPr>
        <p:spPr>
          <a:xfrm>
            <a:off x="-2931469" y="5381042"/>
            <a:ext cx="18054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i¦u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Es[Yu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ûZlÀo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F7438-FC6F-4768-B042-3C3A44A7D08D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ÑUl©àm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91815B-54CA-4516-81A3-480A60140069}"/>
              </a:ext>
            </a:extLst>
          </p:cNvPr>
          <p:cNvSpPr/>
          <p:nvPr/>
        </p:nvSpPr>
        <p:spPr>
          <a:xfrm>
            <a:off x="-1606586" y="5371713"/>
            <a:ext cx="154051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ÑUlTôo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UôhPôo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72EEB-8A82-49F2-87F8-16B1449D8BC9}"/>
              </a:ext>
            </a:extLst>
          </p:cNvPr>
          <p:cNvSpPr/>
          <p:nvPr/>
        </p:nvSpPr>
        <p:spPr>
          <a:xfrm>
            <a:off x="2606103" y="5649206"/>
            <a:ext cx="6979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,,,,,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039AF7-8399-44E1-84AC-91E4C6AC859D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TkReLs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ùNôpXôp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ùLôpXXôm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N§ùNnÕ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U§lûT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ùLÓdLXôm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E4317-B4F3-4679-BECF-317C1ABCB5B4}"/>
              </a:ext>
            </a:extLst>
          </p:cNvPr>
          <p:cNvSpPr/>
          <p:nvPr/>
        </p:nvSpPr>
        <p:spPr>
          <a:xfrm>
            <a:off x="-2844905" y="5371713"/>
            <a:ext cx="178818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AYÚdLôLúY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CZkRôÛm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i¦ÓúYu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858DB-36EC-4679-96E1-EBB876151DEA}"/>
              </a:ext>
            </a:extLst>
          </p:cNvPr>
          <p:cNvSpPr/>
          <p:nvPr/>
        </p:nvSpPr>
        <p:spPr>
          <a:xfrm>
            <a:off x="-2828878" y="5371715"/>
            <a:ext cx="178497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XôTúU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ùTÚLÜm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ßLÜm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ABB72-7DE9-4F9B-BD2C-16199C722624}"/>
              </a:ext>
            </a:extLst>
          </p:cNvPr>
          <p:cNvSpPr/>
          <p:nvPr/>
        </p:nvSpPr>
        <p:spPr>
          <a:xfrm>
            <a:off x="-2313511" y="5371717"/>
            <a:ext cx="168190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RÚ¡\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ÚRôYôd¡úPu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73267-8FDF-4518-A8E8-6B3AB176AD55}"/>
              </a:ext>
            </a:extLst>
          </p:cNvPr>
          <p:cNvSpPr/>
          <p:nvPr/>
        </p:nvSpPr>
        <p:spPr>
          <a:xfrm>
            <a:off x="-3027647" y="5371715"/>
            <a:ext cx="182473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º`u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GuTYu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ÏÚûYl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YôZôUp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2020-06-19T17:49:20Z</dcterms:modified>
</cp:coreProperties>
</file>