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06CBF-6B8C-41D1-A832-D6F316299663}"/>
              </a:ext>
            </a:extLst>
          </p:cNvPr>
          <p:cNvSpPr/>
          <p:nvPr/>
        </p:nvSpPr>
        <p:spPr>
          <a:xfrm>
            <a:off x="0" y="5355430"/>
            <a:ext cx="12191999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தனிமையின் பாதையில்</a:t>
            </a:r>
            <a:r>
              <a:rPr lang="en-US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தகப்பனே உம் தோளில்</a:t>
            </a:r>
          </a:p>
          <a:p>
            <a:pPr algn="ctr">
              <a:lnSpc>
                <a:spcPts val="5500"/>
              </a:lnSpc>
            </a:pPr>
            <a:r>
              <a:rPr lang="ta-IN" sz="3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சுமந்ததை நான் மறப்பேனோ</a:t>
            </a:r>
          </a:p>
        </p:txBody>
      </p:sp>
    </p:spTree>
    <p:extLst>
      <p:ext uri="{BB962C8B-B14F-4D97-AF65-F5344CB8AC3E}">
        <p14:creationId xmlns:p14="http://schemas.microsoft.com/office/powerpoint/2010/main" val="25586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FDAD3-5EE3-4402-BFBD-C9978107AA8E}"/>
              </a:ext>
            </a:extLst>
          </p:cNvPr>
          <p:cNvSpPr/>
          <p:nvPr/>
        </p:nvSpPr>
        <p:spPr>
          <a:xfrm>
            <a:off x="1044606" y="5369644"/>
            <a:ext cx="10102788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ஆ.. எத்தனை அன்பு என் மேல்</a:t>
            </a:r>
          </a:p>
          <a:p>
            <a:pPr algn="ctr">
              <a:lnSpc>
                <a:spcPts val="5500"/>
              </a:lnSpc>
            </a:pPr>
            <a:r>
              <a:rPr lang="ta-IN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எத்தனை பாசம் என் மேல்</a:t>
            </a:r>
          </a:p>
        </p:txBody>
      </p:sp>
    </p:spTree>
    <p:extLst>
      <p:ext uri="{BB962C8B-B14F-4D97-AF65-F5344CB8AC3E}">
        <p14:creationId xmlns:p14="http://schemas.microsoft.com/office/powerpoint/2010/main" val="21601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DA597-2632-4FA5-A7C6-8E58E69D379D}"/>
              </a:ext>
            </a:extLst>
          </p:cNvPr>
          <p:cNvSpPr/>
          <p:nvPr/>
        </p:nvSpPr>
        <p:spPr>
          <a:xfrm>
            <a:off x="1268396" y="5730084"/>
            <a:ext cx="9655208" cy="77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இதற்கு ஈடு என்ன தருவேன் நான்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F7DE6B-4FCB-4680-9F27-4C9CEA4DC336}"/>
              </a:ext>
            </a:extLst>
          </p:cNvPr>
          <p:cNvSpPr/>
          <p:nvPr/>
        </p:nvSpPr>
        <p:spPr>
          <a:xfrm>
            <a:off x="0" y="5333076"/>
            <a:ext cx="12192000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சோர்ந்து போகும் நேரங்களெல்லாம்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மார்போடு அணைத்துக் கொண்டீரே</a:t>
            </a:r>
          </a:p>
        </p:txBody>
      </p:sp>
    </p:spTree>
    <p:extLst>
      <p:ext uri="{BB962C8B-B14F-4D97-AF65-F5344CB8AC3E}">
        <p14:creationId xmlns:p14="http://schemas.microsoft.com/office/powerpoint/2010/main" val="33908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6C8E5D-87E4-4D2C-9B65-A1C950B9505E}"/>
              </a:ext>
            </a:extLst>
          </p:cNvPr>
          <p:cNvSpPr/>
          <p:nvPr/>
        </p:nvSpPr>
        <p:spPr>
          <a:xfrm>
            <a:off x="1630532" y="5343013"/>
            <a:ext cx="893093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கண்ணீரை கணக்கில் வைத்தீரே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ஆறுதல் எனக்கு தந்தீரே</a:t>
            </a:r>
          </a:p>
        </p:txBody>
      </p:sp>
    </p:spTree>
    <p:extLst>
      <p:ext uri="{BB962C8B-B14F-4D97-AF65-F5344CB8AC3E}">
        <p14:creationId xmlns:p14="http://schemas.microsoft.com/office/powerpoint/2010/main" val="10906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BF992-5B61-4C95-B867-8B157F569BDC}"/>
              </a:ext>
            </a:extLst>
          </p:cNvPr>
          <p:cNvSpPr/>
          <p:nvPr/>
        </p:nvSpPr>
        <p:spPr>
          <a:xfrm>
            <a:off x="1555072" y="5378522"/>
            <a:ext cx="908185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உடைக்கப்பட்ட நேரங்களெல்லாம்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அடைக்கலம் எனக்கு தந்தீரே</a:t>
            </a:r>
          </a:p>
        </p:txBody>
      </p:sp>
    </p:spTree>
    <p:extLst>
      <p:ext uri="{BB962C8B-B14F-4D97-AF65-F5344CB8AC3E}">
        <p14:creationId xmlns:p14="http://schemas.microsoft.com/office/powerpoint/2010/main" val="43056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ADC78-5355-4482-92B8-39DA7AAC3298}"/>
              </a:ext>
            </a:extLst>
          </p:cNvPr>
          <p:cNvSpPr/>
          <p:nvPr/>
        </p:nvSpPr>
        <p:spPr>
          <a:xfrm>
            <a:off x="1679359" y="5351887"/>
            <a:ext cx="883328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தடுமாறும் வேலையிலெல்லாம்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தகப்பன் போல சுமந்து சென்றீரே</a:t>
            </a:r>
          </a:p>
        </p:txBody>
      </p:sp>
    </p:spTree>
    <p:extLst>
      <p:ext uri="{BB962C8B-B14F-4D97-AF65-F5344CB8AC3E}">
        <p14:creationId xmlns:p14="http://schemas.microsoft.com/office/powerpoint/2010/main" val="34448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7F0FE-5DF0-4FDA-9C63-EB30DDA44937}"/>
              </a:ext>
            </a:extLst>
          </p:cNvPr>
          <p:cNvSpPr/>
          <p:nvPr/>
        </p:nvSpPr>
        <p:spPr>
          <a:xfrm>
            <a:off x="94695" y="5325252"/>
            <a:ext cx="1200260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பலர் சபித்து என்னை தூற்றும்போதெல்லாம்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என்னை ஆசீர்வதித்து உயர்த்தி மகிழ்ந்தீரே</a:t>
            </a:r>
          </a:p>
        </p:txBody>
      </p:sp>
    </p:spTree>
    <p:extLst>
      <p:ext uri="{BB962C8B-B14F-4D97-AF65-F5344CB8AC3E}">
        <p14:creationId xmlns:p14="http://schemas.microsoft.com/office/powerpoint/2010/main" val="320567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2DC17-59C8-486B-B8BD-9460C184E710}"/>
              </a:ext>
            </a:extLst>
          </p:cNvPr>
          <p:cNvSpPr/>
          <p:nvPr/>
        </p:nvSpPr>
        <p:spPr>
          <a:xfrm>
            <a:off x="1" y="5351886"/>
            <a:ext cx="1219199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உம் உள்ளத்துக்குள் என்னை வரைந்தீரே</a:t>
            </a: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இதற்கு ஈடு என்ன தருவேன் நான்</a:t>
            </a:r>
          </a:p>
        </p:txBody>
      </p:sp>
    </p:spTree>
    <p:extLst>
      <p:ext uri="{BB962C8B-B14F-4D97-AF65-F5344CB8AC3E}">
        <p14:creationId xmlns:p14="http://schemas.microsoft.com/office/powerpoint/2010/main" val="5066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17</cp:revision>
  <dcterms:created xsi:type="dcterms:W3CDTF">2019-11-02T16:27:41Z</dcterms:created>
  <dcterms:modified xsi:type="dcterms:W3CDTF">2020-01-26T13:41:51Z</dcterms:modified>
</cp:coreProperties>
</file>