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E8FE6-9AE1-43D2-89D3-9B326CCA0FA2}" v="1" dt="2020-08-07T09:12:53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AC4E8FE6-9AE1-43D2-89D3-9B326CCA0FA2}"/>
    <pc:docChg chg="addSld delSld modSld">
      <pc:chgData name="Samson Christopher" userId="6a13b5f1e64a53ae" providerId="LiveId" clId="{AC4E8FE6-9AE1-43D2-89D3-9B326CCA0FA2}" dt="2020-08-07T09:14:22.181" v="448" actId="1035"/>
      <pc:docMkLst>
        <pc:docMk/>
      </pc:docMkLst>
      <pc:sldChg chg="del">
        <pc:chgData name="Samson Christopher" userId="6a13b5f1e64a53ae" providerId="LiveId" clId="{AC4E8FE6-9AE1-43D2-89D3-9B326CCA0FA2}" dt="2020-08-07T09:11:34.528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AC4E8FE6-9AE1-43D2-89D3-9B326CCA0FA2}" dt="2020-08-07T09:13:31.920" v="251" actId="1035"/>
        <pc:sldMkLst>
          <pc:docMk/>
          <pc:sldMk cId="1777894342" sldId="389"/>
        </pc:sldMkLst>
        <pc:spChg chg="add mod">
          <ac:chgData name="Samson Christopher" userId="6a13b5f1e64a53ae" providerId="LiveId" clId="{AC4E8FE6-9AE1-43D2-89D3-9B326CCA0FA2}" dt="2020-08-07T09:13:31.920" v="251" actId="1035"/>
          <ac:spMkLst>
            <pc:docMk/>
            <pc:sldMk cId="1777894342" sldId="389"/>
            <ac:spMk id="4" creationId="{6929403D-2F51-4A09-A6F3-604AE52E67F6}"/>
          </ac:spMkLst>
        </pc:spChg>
      </pc:sldChg>
      <pc:sldChg chg="addSp modSp mod">
        <pc:chgData name="Samson Christopher" userId="6a13b5f1e64a53ae" providerId="LiveId" clId="{AC4E8FE6-9AE1-43D2-89D3-9B326CCA0FA2}" dt="2020-08-07T09:13:56.260" v="303" actId="1035"/>
        <pc:sldMkLst>
          <pc:docMk/>
          <pc:sldMk cId="850099564" sldId="390"/>
        </pc:sldMkLst>
        <pc:spChg chg="add mod">
          <ac:chgData name="Samson Christopher" userId="6a13b5f1e64a53ae" providerId="LiveId" clId="{AC4E8FE6-9AE1-43D2-89D3-9B326CCA0FA2}" dt="2020-08-07T09:13:56.260" v="303" actId="1035"/>
          <ac:spMkLst>
            <pc:docMk/>
            <pc:sldMk cId="850099564" sldId="390"/>
            <ac:spMk id="4" creationId="{E119D501-5B8F-4440-9A03-F09EAD5D495D}"/>
          </ac:spMkLst>
        </pc:spChg>
      </pc:sldChg>
      <pc:sldChg chg="addSp modSp mod">
        <pc:chgData name="Samson Christopher" userId="6a13b5f1e64a53ae" providerId="LiveId" clId="{AC4E8FE6-9AE1-43D2-89D3-9B326CCA0FA2}" dt="2020-08-07T09:14:03.573" v="348" actId="1036"/>
        <pc:sldMkLst>
          <pc:docMk/>
          <pc:sldMk cId="944968354" sldId="391"/>
        </pc:sldMkLst>
        <pc:spChg chg="add mod">
          <ac:chgData name="Samson Christopher" userId="6a13b5f1e64a53ae" providerId="LiveId" clId="{AC4E8FE6-9AE1-43D2-89D3-9B326CCA0FA2}" dt="2020-08-07T09:14:03.573" v="348" actId="1036"/>
          <ac:spMkLst>
            <pc:docMk/>
            <pc:sldMk cId="944968354" sldId="391"/>
            <ac:spMk id="4" creationId="{0E959BDB-D490-4904-BF9D-52FA69C43758}"/>
          </ac:spMkLst>
        </pc:spChg>
      </pc:sldChg>
      <pc:sldChg chg="addSp modSp mod">
        <pc:chgData name="Samson Christopher" userId="6a13b5f1e64a53ae" providerId="LiveId" clId="{AC4E8FE6-9AE1-43D2-89D3-9B326CCA0FA2}" dt="2020-08-07T09:14:15.431" v="402" actId="1035"/>
        <pc:sldMkLst>
          <pc:docMk/>
          <pc:sldMk cId="1414681237" sldId="392"/>
        </pc:sldMkLst>
        <pc:spChg chg="add mod">
          <ac:chgData name="Samson Christopher" userId="6a13b5f1e64a53ae" providerId="LiveId" clId="{AC4E8FE6-9AE1-43D2-89D3-9B326CCA0FA2}" dt="2020-08-07T09:14:15.431" v="402" actId="1035"/>
          <ac:spMkLst>
            <pc:docMk/>
            <pc:sldMk cId="1414681237" sldId="392"/>
            <ac:spMk id="4" creationId="{D2EA723F-0591-45EF-9AFF-525DE22C61F4}"/>
          </ac:spMkLst>
        </pc:spChg>
      </pc:sldChg>
      <pc:sldChg chg="addSp modSp mod">
        <pc:chgData name="Samson Christopher" userId="6a13b5f1e64a53ae" providerId="LiveId" clId="{AC4E8FE6-9AE1-43D2-89D3-9B326CCA0FA2}" dt="2020-08-07T09:14:22.181" v="448" actId="1035"/>
        <pc:sldMkLst>
          <pc:docMk/>
          <pc:sldMk cId="4103851070" sldId="393"/>
        </pc:sldMkLst>
        <pc:spChg chg="add mod">
          <ac:chgData name="Samson Christopher" userId="6a13b5f1e64a53ae" providerId="LiveId" clId="{AC4E8FE6-9AE1-43D2-89D3-9B326CCA0FA2}" dt="2020-08-07T09:14:22.181" v="448" actId="1035"/>
          <ac:spMkLst>
            <pc:docMk/>
            <pc:sldMk cId="4103851070" sldId="393"/>
            <ac:spMk id="4" creationId="{D62C28D9-9701-4A96-84DC-7575D353B8C3}"/>
          </ac:spMkLst>
        </pc:spChg>
      </pc:sldChg>
      <pc:sldChg chg="addSp modSp mod">
        <pc:chgData name="Samson Christopher" userId="6a13b5f1e64a53ae" providerId="LiveId" clId="{AC4E8FE6-9AE1-43D2-89D3-9B326CCA0FA2}" dt="2020-08-07T09:12:49.739" v="86" actId="1035"/>
        <pc:sldMkLst>
          <pc:docMk/>
          <pc:sldMk cId="659567130" sldId="394"/>
        </pc:sldMkLst>
        <pc:spChg chg="add mod">
          <ac:chgData name="Samson Christopher" userId="6a13b5f1e64a53ae" providerId="LiveId" clId="{AC4E8FE6-9AE1-43D2-89D3-9B326CCA0FA2}" dt="2020-08-07T09:12:49.739" v="86" actId="1035"/>
          <ac:spMkLst>
            <pc:docMk/>
            <pc:sldMk cId="659567130" sldId="394"/>
            <ac:spMk id="4" creationId="{50B5DB0A-8722-4550-AB91-C9F7755C0E3D}"/>
          </ac:spMkLst>
        </pc:spChg>
      </pc:sldChg>
      <pc:sldChg chg="addSp modSp mod">
        <pc:chgData name="Samson Christopher" userId="6a13b5f1e64a53ae" providerId="LiveId" clId="{AC4E8FE6-9AE1-43D2-89D3-9B326CCA0FA2}" dt="2020-08-07T09:13:16.785" v="157" actId="1036"/>
        <pc:sldMkLst>
          <pc:docMk/>
          <pc:sldMk cId="859356432" sldId="395"/>
        </pc:sldMkLst>
        <pc:spChg chg="add mod">
          <ac:chgData name="Samson Christopher" userId="6a13b5f1e64a53ae" providerId="LiveId" clId="{AC4E8FE6-9AE1-43D2-89D3-9B326CCA0FA2}" dt="2020-08-07T09:13:16.785" v="157" actId="1036"/>
          <ac:spMkLst>
            <pc:docMk/>
            <pc:sldMk cId="859356432" sldId="395"/>
            <ac:spMk id="4" creationId="{1D918107-5CD8-4E65-B6CF-BB2EE222AA6A}"/>
          </ac:spMkLst>
        </pc:spChg>
      </pc:sldChg>
      <pc:sldChg chg="addSp modSp mod">
        <pc:chgData name="Samson Christopher" userId="6a13b5f1e64a53ae" providerId="LiveId" clId="{AC4E8FE6-9AE1-43D2-89D3-9B326CCA0FA2}" dt="2020-08-07T09:13:23.134" v="200" actId="1035"/>
        <pc:sldMkLst>
          <pc:docMk/>
          <pc:sldMk cId="2025405914" sldId="396"/>
        </pc:sldMkLst>
        <pc:spChg chg="add mod">
          <ac:chgData name="Samson Christopher" userId="6a13b5f1e64a53ae" providerId="LiveId" clId="{AC4E8FE6-9AE1-43D2-89D3-9B326CCA0FA2}" dt="2020-08-07T09:13:23.134" v="200" actId="1035"/>
          <ac:spMkLst>
            <pc:docMk/>
            <pc:sldMk cId="2025405914" sldId="396"/>
            <ac:spMk id="4" creationId="{1763BAE8-5F02-4ADF-8B0B-3379B81FC115}"/>
          </ac:spMkLst>
        </pc:spChg>
      </pc:sldChg>
      <pc:sldChg chg="add">
        <pc:chgData name="Samson Christopher" userId="6a13b5f1e64a53ae" providerId="LiveId" clId="{AC4E8FE6-9AE1-43D2-89D3-9B326CCA0FA2}" dt="2020-08-07T09:12:53.485" v="87"/>
        <pc:sldMkLst>
          <pc:docMk/>
          <pc:sldMk cId="808615108" sldId="397"/>
        </pc:sldMkLst>
      </pc:sldChg>
      <pc:sldChg chg="del">
        <pc:chgData name="Samson Christopher" userId="6a13b5f1e64a53ae" providerId="LiveId" clId="{AC4E8FE6-9AE1-43D2-89D3-9B326CCA0FA2}" dt="2020-08-07T09:11:22.591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AC4E8FE6-9AE1-43D2-89D3-9B326CCA0FA2}" dt="2020-08-07T09:11:23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AC4E8FE6-9AE1-43D2-89D3-9B326CCA0FA2}" dt="2020-08-07T09:11:23.321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AC4E8FE6-9AE1-43D2-89D3-9B326CCA0FA2}" dt="2020-08-07T09:11:23.610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AC4E8FE6-9AE1-43D2-89D3-9B326CCA0FA2}" dt="2020-08-07T09:11:24.100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AC4E8FE6-9AE1-43D2-89D3-9B326CCA0FA2}" dt="2020-08-07T09:11:24.489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AC4E8FE6-9AE1-43D2-89D3-9B326CCA0FA2}" dt="2020-08-07T09:11:24.96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07-08-2020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9403D-2F51-4A09-A6F3-604AE52E67F6}"/>
              </a:ext>
            </a:extLst>
          </p:cNvPr>
          <p:cNvSpPr txBox="1"/>
          <p:nvPr/>
        </p:nvSpPr>
        <p:spPr>
          <a:xfrm>
            <a:off x="1839635" y="5377237"/>
            <a:ext cx="851272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EUÕ </a:t>
            </a:r>
            <a:r>
              <a:rPr lang="en-US" dirty="0" err="1"/>
              <a:t>ØLm</a:t>
            </a:r>
            <a:r>
              <a:rPr lang="en-US" dirty="0"/>
              <a:t> </a:t>
            </a:r>
            <a:r>
              <a:rPr lang="en-US" dirty="0" err="1"/>
              <a:t>úSôd</a:t>
            </a:r>
            <a:r>
              <a:rPr lang="en-US" dirty="0"/>
              <a:t>¡ </a:t>
            </a:r>
            <a:r>
              <a:rPr lang="en-US" dirty="0" err="1"/>
              <a:t>TôojRYoLs</a:t>
            </a:r>
            <a:r>
              <a:rPr lang="en-US" dirty="0"/>
              <a:t> </a:t>
            </a:r>
            <a:r>
              <a:rPr lang="en-US" dirty="0" err="1"/>
              <a:t>ùYhLlThÓ</a:t>
            </a:r>
            <a:r>
              <a:rPr lang="en-US" dirty="0"/>
              <a:t> </a:t>
            </a:r>
            <a:r>
              <a:rPr lang="en-US" dirty="0" err="1"/>
              <a:t>úTôY§pûX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9D501-5B8F-4440-9A03-F09EAD5D495D}"/>
              </a:ext>
            </a:extLst>
          </p:cNvPr>
          <p:cNvSpPr txBox="1"/>
          <p:nvPr/>
        </p:nvSpPr>
        <p:spPr>
          <a:xfrm>
            <a:off x="1978054" y="5377237"/>
            <a:ext cx="8235892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EUÕ §</a:t>
            </a:r>
            <a:r>
              <a:rPr lang="en-US" dirty="0" err="1"/>
              <a:t>ÚSôUm</a:t>
            </a:r>
            <a:r>
              <a:rPr lang="en-US" dirty="0"/>
              <a:t> </a:t>
            </a:r>
            <a:r>
              <a:rPr lang="en-US" dirty="0" err="1"/>
              <a:t>A±kRYoLs</a:t>
            </a:r>
            <a:r>
              <a:rPr lang="en-US" dirty="0"/>
              <a:t> </a:t>
            </a:r>
            <a:r>
              <a:rPr lang="en-US" dirty="0" err="1"/>
              <a:t>ûL®PlTÓY§pûX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59BDB-D490-4904-BF9D-52FA69C43758}"/>
              </a:ext>
            </a:extLst>
          </p:cNvPr>
          <p:cNvSpPr txBox="1"/>
          <p:nvPr/>
        </p:nvSpPr>
        <p:spPr>
          <a:xfrm>
            <a:off x="643156" y="5377237"/>
            <a:ext cx="10905688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Sm©ú</a:t>
            </a:r>
            <a:r>
              <a:rPr lang="en-US" dirty="0"/>
              <a:t>]</a:t>
            </a:r>
            <a:r>
              <a:rPr lang="en-US" dirty="0" err="1"/>
              <a:t>ôûW</a:t>
            </a:r>
            <a:r>
              <a:rPr lang="en-US" dirty="0"/>
              <a:t> ¿o U\</a:t>
            </a:r>
            <a:r>
              <a:rPr lang="en-US" dirty="0" err="1"/>
              <a:t>lT§pûX</a:t>
            </a:r>
            <a:r>
              <a:rPr lang="en-US" dirty="0"/>
              <a:t> </a:t>
            </a:r>
          </a:p>
          <a:p>
            <a:r>
              <a:rPr lang="en-US" dirty="0" err="1"/>
              <a:t>EmûU</a:t>
            </a:r>
            <a:r>
              <a:rPr lang="en-US" dirty="0"/>
              <a:t> </a:t>
            </a:r>
            <a:r>
              <a:rPr lang="en-US" dirty="0" err="1"/>
              <a:t>úR</a:t>
            </a:r>
            <a:r>
              <a:rPr lang="en-US" dirty="0"/>
              <a:t>¥ </a:t>
            </a:r>
            <a:r>
              <a:rPr lang="en-US" dirty="0" err="1"/>
              <a:t>YkúRôûW</a:t>
            </a:r>
            <a:r>
              <a:rPr lang="en-US" dirty="0"/>
              <a:t> </a:t>
            </a:r>
            <a:r>
              <a:rPr lang="en-US" dirty="0" err="1"/>
              <a:t>ùYßlT§pûX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A723F-0591-45EF-9AFF-525DE22C61F4}"/>
              </a:ext>
            </a:extLst>
          </p:cNvPr>
          <p:cNvSpPr txBox="1"/>
          <p:nvPr/>
        </p:nvSpPr>
        <p:spPr>
          <a:xfrm>
            <a:off x="2082916" y="5377237"/>
            <a:ext cx="8026167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EûPkR</a:t>
            </a:r>
            <a:r>
              <a:rPr lang="en-US" dirty="0"/>
              <a:t> </a:t>
            </a:r>
            <a:r>
              <a:rPr lang="en-US" dirty="0" err="1"/>
              <a:t>Tôj§Wm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</a:p>
          <a:p>
            <a:r>
              <a:rPr lang="en-US" dirty="0"/>
              <a:t>¿o </a:t>
            </a:r>
            <a:r>
              <a:rPr lang="en-US" dirty="0" err="1"/>
              <a:t>GYûWÙm</a:t>
            </a:r>
            <a:r>
              <a:rPr lang="en-US" dirty="0"/>
              <a:t> </a:t>
            </a:r>
            <a:r>
              <a:rPr lang="en-US" dirty="0" err="1"/>
              <a:t>RsÞY§pûX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C28D9-9701-4A96-84DC-7575D353B8C3}"/>
              </a:ext>
            </a:extLst>
          </p:cNvPr>
          <p:cNvSpPr txBox="1"/>
          <p:nvPr/>
        </p:nvSpPr>
        <p:spPr>
          <a:xfrm>
            <a:off x="1973859" y="5377237"/>
            <a:ext cx="824428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JußdÏm</a:t>
            </a:r>
            <a:r>
              <a:rPr lang="en-US" dirty="0"/>
              <a:t> </a:t>
            </a:r>
            <a:r>
              <a:rPr lang="en-US" dirty="0" err="1"/>
              <a:t>ERYôúRôo</a:t>
            </a:r>
            <a:r>
              <a:rPr lang="en-US" dirty="0"/>
              <a:t> </a:t>
            </a:r>
            <a:r>
              <a:rPr lang="en-US" dirty="0" err="1"/>
              <a:t>Guß</a:t>
            </a:r>
            <a:r>
              <a:rPr lang="en-US" dirty="0"/>
              <a:t> </a:t>
            </a:r>
          </a:p>
          <a:p>
            <a:r>
              <a:rPr lang="en-US" dirty="0"/>
              <a:t>¿o </a:t>
            </a:r>
            <a:r>
              <a:rPr lang="en-US" dirty="0" err="1"/>
              <a:t>GYûWÙm</a:t>
            </a:r>
            <a:r>
              <a:rPr lang="en-US" dirty="0"/>
              <a:t> </a:t>
            </a:r>
            <a:r>
              <a:rPr lang="en-US" dirty="0" err="1"/>
              <a:t>ùNôpÛY§pûX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5DB0A-8722-4550-AB91-C9F7755C0E3D}"/>
              </a:ext>
            </a:extLst>
          </p:cNvPr>
          <p:cNvSpPr txBox="1"/>
          <p:nvPr/>
        </p:nvSpPr>
        <p:spPr>
          <a:xfrm>
            <a:off x="1965470" y="5368849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ULô</a:t>
            </a:r>
            <a:r>
              <a:rPr lang="en-US" dirty="0"/>
              <a:t> </a:t>
            </a:r>
            <a:r>
              <a:rPr lang="en-US" dirty="0" err="1"/>
              <a:t>Wô_ô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úSNô</a:t>
            </a:r>
            <a:r>
              <a:rPr lang="en-US" dirty="0"/>
              <a:t> </a:t>
            </a:r>
            <a:r>
              <a:rPr lang="en-US" dirty="0" err="1"/>
              <a:t>CWdLj§u</a:t>
            </a:r>
            <a:r>
              <a:rPr lang="en-US" dirty="0"/>
              <a:t> £</a:t>
            </a:r>
            <a:r>
              <a:rPr lang="en-US" dirty="0" err="1"/>
              <a:t>LWm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8107-5CD8-4E65-B6CF-BB2EE222AA6A}"/>
              </a:ext>
            </a:extLst>
          </p:cNvPr>
          <p:cNvSpPr txBox="1"/>
          <p:nvPr/>
        </p:nvSpPr>
        <p:spPr>
          <a:xfrm>
            <a:off x="2363947" y="5377237"/>
            <a:ext cx="746410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HûZL°u</a:t>
            </a:r>
            <a:r>
              <a:rPr lang="en-US" dirty="0"/>
              <a:t> </a:t>
            </a:r>
            <a:r>
              <a:rPr lang="en-US" dirty="0" err="1"/>
              <a:t>ùTXu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  <a:r>
              <a:rPr lang="en-US" dirty="0" err="1"/>
              <a:t>G°úVô¬u</a:t>
            </a:r>
            <a:r>
              <a:rPr lang="en-US" dirty="0"/>
              <a:t> </a:t>
            </a:r>
            <a:r>
              <a:rPr lang="en-US" dirty="0" err="1"/>
              <a:t>Sm©dûL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BAE8-5F02-4ADF-8B0B-3379B81FC115}"/>
              </a:ext>
            </a:extLst>
          </p:cNvPr>
          <p:cNvSpPr txBox="1"/>
          <p:nvPr/>
        </p:nvSpPr>
        <p:spPr>
          <a:xfrm>
            <a:off x="2108083" y="5377237"/>
            <a:ext cx="797583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dLtú</a:t>
            </a:r>
            <a:r>
              <a:rPr lang="en-US" dirty="0"/>
              <a:t>\</a:t>
            </a:r>
            <a:r>
              <a:rPr lang="en-US" dirty="0" err="1"/>
              <a:t>ôo</a:t>
            </a:r>
            <a:r>
              <a:rPr lang="en-US" dirty="0"/>
              <a:t> </a:t>
            </a:r>
            <a:r>
              <a:rPr lang="en-US" dirty="0" err="1"/>
              <a:t>úYRû</a:t>
            </a:r>
            <a:r>
              <a:rPr lang="en-US" dirty="0"/>
              <a:t>] </a:t>
            </a:r>
            <a:r>
              <a:rPr lang="en-US" dirty="0" err="1"/>
              <a:t>A±kÕ</a:t>
            </a:r>
            <a:r>
              <a:rPr lang="en-US" dirty="0"/>
              <a:t> </a:t>
            </a:r>
            <a:r>
              <a:rPr lang="en-US" dirty="0" err="1"/>
              <a:t>ER®Óm</a:t>
            </a:r>
            <a:r>
              <a:rPr lang="en-US" dirty="0"/>
              <a:t> </a:t>
            </a:r>
            <a:r>
              <a:rPr lang="en-US" dirty="0" err="1"/>
              <a:t>RLlTu</a:t>
            </a:r>
            <a:r>
              <a:rPr lang="en-US" dirty="0"/>
              <a:t> ¿</a:t>
            </a:r>
            <a:r>
              <a:rPr lang="en-US" dirty="0" err="1"/>
              <a:t>úW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5DB0A-8722-4550-AB91-C9F7755C0E3D}"/>
              </a:ext>
            </a:extLst>
          </p:cNvPr>
          <p:cNvSpPr txBox="1"/>
          <p:nvPr/>
        </p:nvSpPr>
        <p:spPr>
          <a:xfrm>
            <a:off x="1965470" y="5368849"/>
            <a:ext cx="826105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CúVÑ</a:t>
            </a:r>
            <a:r>
              <a:rPr lang="en-US" dirty="0"/>
              <a:t> </a:t>
            </a:r>
            <a:r>
              <a:rPr lang="en-US" dirty="0" err="1"/>
              <a:t>ULô</a:t>
            </a:r>
            <a:r>
              <a:rPr lang="en-US" dirty="0"/>
              <a:t> </a:t>
            </a:r>
            <a:r>
              <a:rPr lang="en-US" dirty="0" err="1"/>
              <a:t>Wô_ô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úSNô</a:t>
            </a:r>
            <a:r>
              <a:rPr lang="en-US" dirty="0"/>
              <a:t> </a:t>
            </a:r>
            <a:r>
              <a:rPr lang="en-US" dirty="0" err="1"/>
              <a:t>CWdLj§u</a:t>
            </a:r>
            <a:r>
              <a:rPr lang="en-US" dirty="0"/>
              <a:t> £</a:t>
            </a:r>
            <a:r>
              <a:rPr lang="en-US" dirty="0" err="1"/>
              <a:t>LWm</a:t>
            </a:r>
            <a:r>
              <a:rPr lang="en-US" dirty="0"/>
              <a:t> ¿</a:t>
            </a:r>
            <a:r>
              <a:rPr lang="en-US" dirty="0" err="1"/>
              <a:t>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1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118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2020-08-07T09:14:25Z</dcterms:modified>
</cp:coreProperties>
</file>