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  <p:sldId id="399" r:id="rId7"/>
    <p:sldId id="400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114C76-984D-48FA-8178-DAD8066DF489}"/>
    <pc:docChg chg="modSld">
      <pc:chgData name="Samson Christopher" userId="6a13b5f1e64a53ae" providerId="LiveId" clId="{FE114C76-984D-48FA-8178-DAD8066DF489}" dt="2022-04-10T04:48:05.421" v="6" actId="2711"/>
      <pc:docMkLst>
        <pc:docMk/>
      </pc:docMkLst>
      <pc:sldChg chg="modSp mod">
        <pc:chgData name="Samson Christopher" userId="6a13b5f1e64a53ae" providerId="LiveId" clId="{FE114C76-984D-48FA-8178-DAD8066DF489}" dt="2022-04-10T04:43:00.012" v="1" actId="2711"/>
        <pc:sldMkLst>
          <pc:docMk/>
          <pc:sldMk cId="1726536549" sldId="395"/>
        </pc:sldMkLst>
        <pc:spChg chg="mod">
          <ac:chgData name="Samson Christopher" userId="6a13b5f1e64a53ae" providerId="LiveId" clId="{FE114C76-984D-48FA-8178-DAD8066DF489}" dt="2022-04-10T04:43:00.012" v="1" actId="2711"/>
          <ac:spMkLst>
            <pc:docMk/>
            <pc:sldMk cId="1726536549" sldId="395"/>
            <ac:spMk id="4" creationId="{F8F51888-92A6-40C5-B136-4DA7BE8C592A}"/>
          </ac:spMkLst>
        </pc:spChg>
      </pc:sldChg>
      <pc:sldChg chg="modSp mod">
        <pc:chgData name="Samson Christopher" userId="6a13b5f1e64a53ae" providerId="LiveId" clId="{FE114C76-984D-48FA-8178-DAD8066DF489}" dt="2022-04-10T04:48:05.421" v="6" actId="2711"/>
        <pc:sldMkLst>
          <pc:docMk/>
          <pc:sldMk cId="859603233" sldId="399"/>
        </pc:sldMkLst>
        <pc:spChg chg="mod">
          <ac:chgData name="Samson Christopher" userId="6a13b5f1e64a53ae" providerId="LiveId" clId="{FE114C76-984D-48FA-8178-DAD8066DF489}" dt="2022-04-10T04:48:05.421" v="6" actId="2711"/>
          <ac:spMkLst>
            <pc:docMk/>
            <pc:sldMk cId="859603233" sldId="399"/>
            <ac:spMk id="4" creationId="{6045415E-C4C7-4142-A5B2-10C2750F7B98}"/>
          </ac:spMkLst>
        </pc:spChg>
      </pc:sldChg>
      <pc:sldChg chg="modSp mod">
        <pc:chgData name="Samson Christopher" userId="6a13b5f1e64a53ae" providerId="LiveId" clId="{FE114C76-984D-48FA-8178-DAD8066DF489}" dt="2022-04-10T04:43:17.221" v="2" actId="2711"/>
        <pc:sldMkLst>
          <pc:docMk/>
          <pc:sldMk cId="2781917609" sldId="400"/>
        </pc:sldMkLst>
        <pc:spChg chg="mod">
          <ac:chgData name="Samson Christopher" userId="6a13b5f1e64a53ae" providerId="LiveId" clId="{FE114C76-984D-48FA-8178-DAD8066DF489}" dt="2022-04-10T04:43:17.221" v="2" actId="2711"/>
          <ac:spMkLst>
            <pc:docMk/>
            <pc:sldMk cId="2781917609" sldId="400"/>
            <ac:spMk id="4" creationId="{D2C921B7-FA05-4A4F-A708-30BFC2EDE707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7E69DF5D-53C8-4174-9186-BD8F2B9D441B}"/>
    <pc:docChg chg="undo custSel delSld modSld">
      <pc:chgData name="facebook.etzm@gmail.com" userId="05f0189a5894c19d" providerId="LiveId" clId="{7E69DF5D-53C8-4174-9186-BD8F2B9D441B}" dt="2022-03-13T10:35:51.925" v="475" actId="47"/>
      <pc:docMkLst>
        <pc:docMk/>
      </pc:docMkLst>
      <pc:sldChg chg="del">
        <pc:chgData name="facebook.etzm@gmail.com" userId="05f0189a5894c19d" providerId="LiveId" clId="{7E69DF5D-53C8-4174-9186-BD8F2B9D441B}" dt="2022-03-13T10:35:51.925" v="475" actId="47"/>
        <pc:sldMkLst>
          <pc:docMk/>
          <pc:sldMk cId="944968354" sldId="391"/>
        </pc:sldMkLst>
      </pc:sldChg>
      <pc:sldChg chg="addSp modSp mod">
        <pc:chgData name="facebook.etzm@gmail.com" userId="05f0189a5894c19d" providerId="LiveId" clId="{7E69DF5D-53C8-4174-9186-BD8F2B9D441B}" dt="2022-03-13T10:29:16.914" v="130" actId="1036"/>
        <pc:sldMkLst>
          <pc:docMk/>
          <pc:sldMk cId="1414681237" sldId="392"/>
        </pc:sldMkLst>
        <pc:spChg chg="add mod">
          <ac:chgData name="facebook.etzm@gmail.com" userId="05f0189a5894c19d" providerId="LiveId" clId="{7E69DF5D-53C8-4174-9186-BD8F2B9D441B}" dt="2022-03-13T10:29:16.914" v="130" actId="1036"/>
          <ac:spMkLst>
            <pc:docMk/>
            <pc:sldMk cId="1414681237" sldId="392"/>
            <ac:spMk id="4" creationId="{C204571E-4FC6-4E0B-9628-4E80DFEF0512}"/>
          </ac:spMkLst>
        </pc:spChg>
      </pc:sldChg>
      <pc:sldChg chg="addSp modSp mod">
        <pc:chgData name="facebook.etzm@gmail.com" userId="05f0189a5894c19d" providerId="LiveId" clId="{7E69DF5D-53C8-4174-9186-BD8F2B9D441B}" dt="2022-03-13T10:31:59.216" v="169" actId="1036"/>
        <pc:sldMkLst>
          <pc:docMk/>
          <pc:sldMk cId="606708354" sldId="393"/>
        </pc:sldMkLst>
        <pc:spChg chg="add mod">
          <ac:chgData name="facebook.etzm@gmail.com" userId="05f0189a5894c19d" providerId="LiveId" clId="{7E69DF5D-53C8-4174-9186-BD8F2B9D441B}" dt="2022-03-13T10:31:59.216" v="169" actId="1036"/>
          <ac:spMkLst>
            <pc:docMk/>
            <pc:sldMk cId="606708354" sldId="393"/>
            <ac:spMk id="4" creationId="{E2EF15A2-291E-47B0-BC84-6513789AEF7C}"/>
          </ac:spMkLst>
        </pc:spChg>
      </pc:sldChg>
      <pc:sldChg chg="addSp modSp mod">
        <pc:chgData name="facebook.etzm@gmail.com" userId="05f0189a5894c19d" providerId="LiveId" clId="{7E69DF5D-53C8-4174-9186-BD8F2B9D441B}" dt="2022-03-13T10:32:26.527" v="213" actId="1035"/>
        <pc:sldMkLst>
          <pc:docMk/>
          <pc:sldMk cId="2184782487" sldId="394"/>
        </pc:sldMkLst>
        <pc:spChg chg="add mod">
          <ac:chgData name="facebook.etzm@gmail.com" userId="05f0189a5894c19d" providerId="LiveId" clId="{7E69DF5D-53C8-4174-9186-BD8F2B9D441B}" dt="2022-03-13T10:32:26.527" v="213" actId="1035"/>
          <ac:spMkLst>
            <pc:docMk/>
            <pc:sldMk cId="2184782487" sldId="394"/>
            <ac:spMk id="4" creationId="{28915D80-1128-4BB9-A85D-82C0EC16FD26}"/>
          </ac:spMkLst>
        </pc:spChg>
      </pc:sldChg>
      <pc:sldChg chg="addSp modSp mod">
        <pc:chgData name="facebook.etzm@gmail.com" userId="05f0189a5894c19d" providerId="LiveId" clId="{7E69DF5D-53C8-4174-9186-BD8F2B9D441B}" dt="2022-03-13T10:27:34.495" v="79" actId="1035"/>
        <pc:sldMkLst>
          <pc:docMk/>
          <pc:sldMk cId="1726536549" sldId="395"/>
        </pc:sldMkLst>
        <pc:spChg chg="add mod">
          <ac:chgData name="facebook.etzm@gmail.com" userId="05f0189a5894c19d" providerId="LiveId" clId="{7E69DF5D-53C8-4174-9186-BD8F2B9D441B}" dt="2022-03-13T10:27:34.495" v="79" actId="1035"/>
          <ac:spMkLst>
            <pc:docMk/>
            <pc:sldMk cId="1726536549" sldId="395"/>
            <ac:spMk id="4" creationId="{F8F51888-92A6-40C5-B136-4DA7BE8C592A}"/>
          </ac:spMkLst>
        </pc:spChg>
      </pc:sldChg>
      <pc:sldChg chg="addSp modSp mod">
        <pc:chgData name="facebook.etzm@gmail.com" userId="05f0189a5894c19d" providerId="LiveId" clId="{7E69DF5D-53C8-4174-9186-BD8F2B9D441B}" dt="2022-03-13T10:33:15.587" v="272" actId="1035"/>
        <pc:sldMkLst>
          <pc:docMk/>
          <pc:sldMk cId="728661810" sldId="396"/>
        </pc:sldMkLst>
        <pc:spChg chg="add mod">
          <ac:chgData name="facebook.etzm@gmail.com" userId="05f0189a5894c19d" providerId="LiveId" clId="{7E69DF5D-53C8-4174-9186-BD8F2B9D441B}" dt="2022-03-13T10:33:15.587" v="272" actId="1035"/>
          <ac:spMkLst>
            <pc:docMk/>
            <pc:sldMk cId="728661810" sldId="396"/>
            <ac:spMk id="4" creationId="{FDB81134-BD9F-421E-8C30-25E2CA9B7284}"/>
          </ac:spMkLst>
        </pc:spChg>
      </pc:sldChg>
      <pc:sldChg chg="addSp modSp mod">
        <pc:chgData name="facebook.etzm@gmail.com" userId="05f0189a5894c19d" providerId="LiveId" clId="{7E69DF5D-53C8-4174-9186-BD8F2B9D441B}" dt="2022-03-13T10:35:16.213" v="423" actId="1036"/>
        <pc:sldMkLst>
          <pc:docMk/>
          <pc:sldMk cId="268157996" sldId="397"/>
        </pc:sldMkLst>
        <pc:spChg chg="add mod">
          <ac:chgData name="facebook.etzm@gmail.com" userId="05f0189a5894c19d" providerId="LiveId" clId="{7E69DF5D-53C8-4174-9186-BD8F2B9D441B}" dt="2022-03-13T10:35:16.213" v="423" actId="1036"/>
          <ac:spMkLst>
            <pc:docMk/>
            <pc:sldMk cId="268157996" sldId="397"/>
            <ac:spMk id="4" creationId="{1F117397-1F43-4A47-BB3A-2814603AAFF2}"/>
          </ac:spMkLst>
        </pc:spChg>
      </pc:sldChg>
      <pc:sldChg chg="addSp modSp mod">
        <pc:chgData name="facebook.etzm@gmail.com" userId="05f0189a5894c19d" providerId="LiveId" clId="{7E69DF5D-53C8-4174-9186-BD8F2B9D441B}" dt="2022-03-13T10:35:44.040" v="474" actId="1035"/>
        <pc:sldMkLst>
          <pc:docMk/>
          <pc:sldMk cId="2112125063" sldId="398"/>
        </pc:sldMkLst>
        <pc:spChg chg="add mod">
          <ac:chgData name="facebook.etzm@gmail.com" userId="05f0189a5894c19d" providerId="LiveId" clId="{7E69DF5D-53C8-4174-9186-BD8F2B9D441B}" dt="2022-03-13T10:35:44.040" v="474" actId="1035"/>
          <ac:spMkLst>
            <pc:docMk/>
            <pc:sldMk cId="2112125063" sldId="398"/>
            <ac:spMk id="4" creationId="{7FBEC905-9F8F-4A60-86A0-26209E2BCF8F}"/>
          </ac:spMkLst>
        </pc:spChg>
      </pc:sldChg>
      <pc:sldChg chg="addSp modSp mod">
        <pc:chgData name="facebook.etzm@gmail.com" userId="05f0189a5894c19d" providerId="LiveId" clId="{7E69DF5D-53C8-4174-9186-BD8F2B9D441B}" dt="2022-03-13T10:33:44.954" v="316" actId="1036"/>
        <pc:sldMkLst>
          <pc:docMk/>
          <pc:sldMk cId="859603233" sldId="399"/>
        </pc:sldMkLst>
        <pc:spChg chg="add mod">
          <ac:chgData name="facebook.etzm@gmail.com" userId="05f0189a5894c19d" providerId="LiveId" clId="{7E69DF5D-53C8-4174-9186-BD8F2B9D441B}" dt="2022-03-13T10:33:44.954" v="316" actId="1036"/>
          <ac:spMkLst>
            <pc:docMk/>
            <pc:sldMk cId="859603233" sldId="399"/>
            <ac:spMk id="4" creationId="{6045415E-C4C7-4142-A5B2-10C2750F7B98}"/>
          </ac:spMkLst>
        </pc:spChg>
      </pc:sldChg>
      <pc:sldChg chg="addSp modSp mod">
        <pc:chgData name="facebook.etzm@gmail.com" userId="05f0189a5894c19d" providerId="LiveId" clId="{7E69DF5D-53C8-4174-9186-BD8F2B9D441B}" dt="2022-03-13T10:34:35.438" v="376" actId="1036"/>
        <pc:sldMkLst>
          <pc:docMk/>
          <pc:sldMk cId="2781917609" sldId="400"/>
        </pc:sldMkLst>
        <pc:spChg chg="add mod">
          <ac:chgData name="facebook.etzm@gmail.com" userId="05f0189a5894c19d" providerId="LiveId" clId="{7E69DF5D-53C8-4174-9186-BD8F2B9D441B}" dt="2022-03-13T10:34:35.438" v="376" actId="1036"/>
          <ac:spMkLst>
            <pc:docMk/>
            <pc:sldMk cId="2781917609" sldId="400"/>
            <ac:spMk id="4" creationId="{D2C921B7-FA05-4A4F-A708-30BFC2EDE707}"/>
          </ac:spMkLst>
        </pc:spChg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571E-4FC6-4E0B-9628-4E80DFEF0512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SôUj§úX</a:t>
            </a:r>
            <a:r>
              <a:rPr lang="en-IN" dirty="0"/>
              <a:t> </a:t>
            </a:r>
            <a:r>
              <a:rPr lang="en-IN" dirty="0" err="1"/>
              <a:t>ULjÕYm</a:t>
            </a:r>
            <a:r>
              <a:rPr lang="en-IN" dirty="0"/>
              <a:t> </a:t>
            </a:r>
            <a:r>
              <a:rPr lang="en-IN" dirty="0" err="1"/>
              <a:t>EiÓ</a:t>
            </a:r>
            <a:r>
              <a:rPr lang="en-IN" dirty="0"/>
              <a:t> </a:t>
            </a:r>
          </a:p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SôUj§úX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EiÓ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F15A2-291E-47B0-BC84-6513789AEF7C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SôUúU</a:t>
            </a:r>
            <a:r>
              <a:rPr lang="en-IN" dirty="0"/>
              <a:t> Gu </a:t>
            </a:r>
            <a:r>
              <a:rPr lang="en-IN" dirty="0" err="1"/>
              <a:t>ThPVm</a:t>
            </a:r>
            <a:r>
              <a:rPr lang="en-IN" dirty="0"/>
              <a:t> </a:t>
            </a:r>
          </a:p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SôUúU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úLPLm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15D80-1128-4BB9-A85D-82C0EC16FD26}"/>
              </a:ext>
            </a:extLst>
          </p:cNvPr>
          <p:cNvSpPr txBox="1"/>
          <p:nvPr/>
        </p:nvSpPr>
        <p:spPr>
          <a:xfrm>
            <a:off x="-1" y="536111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¨</a:t>
            </a:r>
            <a:r>
              <a:rPr lang="en-IN" dirty="0" err="1"/>
              <a:t>fNVm</a:t>
            </a:r>
            <a:r>
              <a:rPr lang="en-IN" dirty="0"/>
              <a:t> </a:t>
            </a:r>
          </a:p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¨</a:t>
            </a:r>
            <a:r>
              <a:rPr lang="en-IN" dirty="0" err="1"/>
              <a:t>fNVm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51888-92A6-40C5-B136-4DA7BE8C592A}"/>
              </a:ext>
            </a:extLst>
          </p:cNvPr>
          <p:cNvSpPr txBox="1"/>
          <p:nvPr/>
        </p:nvSpPr>
        <p:spPr>
          <a:xfrm>
            <a:off x="0" y="53532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SôUeLs</a:t>
            </a:r>
            <a:r>
              <a:rPr lang="en-IN" dirty="0"/>
              <a:t> </a:t>
            </a:r>
            <a:r>
              <a:rPr lang="en-IN" dirty="0" err="1"/>
              <a:t>EX¡úX</a:t>
            </a:r>
            <a:r>
              <a:rPr lang="en-IN" dirty="0"/>
              <a:t> (</a:t>
            </a:r>
            <a:r>
              <a:rPr lang="en-IN" dirty="0" err="1">
                <a:latin typeface="+mn-lt"/>
              </a:rPr>
              <a:t>world</a:t>
            </a:r>
            <a:r>
              <a:rPr lang="en-IN" dirty="0" err="1"/>
              <a:t>X</a:t>
            </a:r>
            <a:r>
              <a:rPr lang="en-IN" dirty="0"/>
              <a:t>) </a:t>
            </a:r>
            <a:r>
              <a:rPr lang="en-IN" dirty="0" err="1"/>
              <a:t>EiÓ</a:t>
            </a:r>
            <a:r>
              <a:rPr lang="en-IN" dirty="0"/>
              <a:t> B]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 (</a:t>
            </a:r>
            <a:r>
              <a:rPr lang="en-IN" dirty="0">
                <a:latin typeface="+mn-lt"/>
              </a:rPr>
              <a:t>Special</a:t>
            </a:r>
            <a:r>
              <a:rPr lang="en-IN" dirty="0"/>
              <a:t>) </a:t>
            </a:r>
            <a:r>
              <a:rPr lang="en-IN" dirty="0" err="1"/>
              <a:t>SôUúU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81134-BD9F-421E-8C30-25E2CA9B7284}"/>
              </a:ext>
            </a:extLst>
          </p:cNvPr>
          <p:cNvSpPr txBox="1"/>
          <p:nvPr/>
        </p:nvSpPr>
        <p:spPr>
          <a:xfrm>
            <a:off x="0" y="5361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CWh£lûT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</a:p>
          <a:p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ûYfNÕ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5415E-C4C7-4142-A5B2-10C2750F7B98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TWôd¡WUNô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­Ls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BÞûL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</a:p>
          <a:p>
            <a:r>
              <a:rPr lang="en-IN" dirty="0" err="1"/>
              <a:t>TXYôû</a:t>
            </a:r>
            <a:r>
              <a:rPr lang="en-IN" dirty="0"/>
              <a:t>] </a:t>
            </a:r>
            <a:r>
              <a:rPr lang="en-IN" dirty="0" err="1"/>
              <a:t>Årj§VÕ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0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921B7-FA05-4A4F-A708-30BFC2EDE707}"/>
              </a:ext>
            </a:extLst>
          </p:cNvPr>
          <p:cNvSpPr txBox="1"/>
          <p:nvPr/>
        </p:nvSpPr>
        <p:spPr>
          <a:xfrm>
            <a:off x="0" y="5361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</a:t>
            </a:r>
            <a:r>
              <a:rPr lang="en-IN" dirty="0"/>
              <a:t> (</a:t>
            </a:r>
            <a:r>
              <a:rPr lang="en-IN" dirty="0">
                <a:latin typeface="+mn-lt"/>
              </a:rPr>
              <a:t>Enemies</a:t>
            </a:r>
            <a:r>
              <a:rPr lang="en-IN" dirty="0"/>
              <a:t>) </a:t>
            </a:r>
            <a:r>
              <a:rPr lang="en-IN" dirty="0" err="1"/>
              <a:t>Øu</a:t>
            </a:r>
            <a:r>
              <a:rPr lang="en-IN" dirty="0"/>
              <a:t>× Tk§ </a:t>
            </a:r>
            <a:r>
              <a:rPr lang="en-IN" dirty="0" err="1"/>
              <a:t>Juû</a:t>
            </a:r>
            <a:r>
              <a:rPr lang="en-IN" dirty="0"/>
              <a:t>\ </a:t>
            </a:r>
          </a:p>
          <a:p>
            <a:r>
              <a:rPr lang="en-IN" dirty="0" err="1"/>
              <a:t>BVjRm</a:t>
            </a:r>
            <a:r>
              <a:rPr lang="en-IN" dirty="0"/>
              <a:t> </a:t>
            </a:r>
            <a:r>
              <a:rPr lang="en-IN" dirty="0" err="1"/>
              <a:t>TiÔm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91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17397-1F43-4A47-BB3A-2814603AAFF2}"/>
              </a:ext>
            </a:extLst>
          </p:cNvPr>
          <p:cNvSpPr txBox="1"/>
          <p:nvPr/>
        </p:nvSpPr>
        <p:spPr>
          <a:xfrm>
            <a:off x="0" y="53532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úTnLs</a:t>
            </a:r>
            <a:r>
              <a:rPr lang="en-IN" dirty="0"/>
              <a:t> KÓÕ </a:t>
            </a:r>
            <a:r>
              <a:rPr lang="en-IN" dirty="0" err="1"/>
              <a:t>A±dûL«hÓ</a:t>
            </a:r>
            <a:r>
              <a:rPr lang="en-IN" dirty="0"/>
              <a:t> </a:t>
            </a:r>
            <a:r>
              <a:rPr lang="en-IN" dirty="0" err="1"/>
              <a:t>TôP</a:t>
            </a:r>
            <a:r>
              <a:rPr lang="en-IN" dirty="0"/>
              <a:t> </a:t>
            </a:r>
            <a:r>
              <a:rPr lang="en-IN" dirty="0" err="1"/>
              <a:t>TôP</a:t>
            </a:r>
            <a:r>
              <a:rPr lang="en-IN" dirty="0"/>
              <a:t> </a:t>
            </a:r>
            <a:r>
              <a:rPr lang="en-IN" dirty="0" err="1"/>
              <a:t>TYo</a:t>
            </a:r>
            <a:r>
              <a:rPr lang="en-IN" dirty="0"/>
              <a:t> </a:t>
            </a:r>
            <a:r>
              <a:rPr lang="en-IN" dirty="0" err="1"/>
              <a:t>ùTÚÏÕ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EC905-9F8F-4A60-86A0-26209E2BCF8F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eLj§u</a:t>
            </a:r>
            <a:r>
              <a:rPr lang="en-IN" dirty="0"/>
              <a:t> </a:t>
            </a:r>
            <a:r>
              <a:rPr lang="en-IN" dirty="0" err="1"/>
              <a:t>úUÛm</a:t>
            </a:r>
            <a:r>
              <a:rPr lang="en-IN" dirty="0"/>
              <a:t> </a:t>
            </a:r>
            <a:r>
              <a:rPr lang="en-IN" dirty="0" err="1"/>
              <a:t>Tôm©u</a:t>
            </a:r>
            <a:r>
              <a:rPr lang="en-IN" dirty="0"/>
              <a:t> </a:t>
            </a:r>
            <a:r>
              <a:rPr lang="en-IN" dirty="0" err="1"/>
              <a:t>úUÛm</a:t>
            </a:r>
            <a:r>
              <a:rPr lang="en-IN" dirty="0"/>
              <a:t> </a:t>
            </a:r>
          </a:p>
          <a:p>
            <a:r>
              <a:rPr lang="en-IN" dirty="0" err="1"/>
              <a:t>SPdLf</a:t>
            </a:r>
            <a:r>
              <a:rPr lang="en-IN" dirty="0"/>
              <a:t> </a:t>
            </a:r>
            <a:r>
              <a:rPr lang="en-IN" dirty="0" err="1"/>
              <a:t>ùNnRÕ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1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</TotalTime>
  <Words>131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2022-04-10T04:48:16Z</dcterms:modified>
</cp:coreProperties>
</file>