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2" r:id="rId2"/>
    <p:sldId id="393" r:id="rId3"/>
    <p:sldId id="394" r:id="rId4"/>
    <p:sldId id="39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1" d="100"/>
          <a:sy n="81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facebook.etzm@gmail.com" userId="05f0189a5894c19d" providerId="LiveId" clId="{C2C35847-9786-4E1C-A2D4-FDED12DD783D}"/>
    <pc:docChg chg="undo custSel delSld modSld">
      <pc:chgData name="facebook.etzm@gmail.com" userId="05f0189a5894c19d" providerId="LiveId" clId="{C2C35847-9786-4E1C-A2D4-FDED12DD783D}" dt="2022-03-13T10:54:39.731" v="236" actId="20577"/>
      <pc:docMkLst>
        <pc:docMk/>
      </pc:docMkLst>
      <pc:sldChg chg="del">
        <pc:chgData name="facebook.etzm@gmail.com" userId="05f0189a5894c19d" providerId="LiveId" clId="{C2C35847-9786-4E1C-A2D4-FDED12DD783D}" dt="2022-03-13T10:54:14.689" v="235" actId="47"/>
        <pc:sldMkLst>
          <pc:docMk/>
          <pc:sldMk cId="944968354" sldId="391"/>
        </pc:sldMkLst>
      </pc:sldChg>
      <pc:sldChg chg="addSp modSp mod">
        <pc:chgData name="facebook.etzm@gmail.com" userId="05f0189a5894c19d" providerId="LiveId" clId="{C2C35847-9786-4E1C-A2D4-FDED12DD783D}" dt="2022-03-13T10:54:39.731" v="236" actId="20577"/>
        <pc:sldMkLst>
          <pc:docMk/>
          <pc:sldMk cId="1414681237" sldId="392"/>
        </pc:sldMkLst>
        <pc:spChg chg="add mod">
          <ac:chgData name="facebook.etzm@gmail.com" userId="05f0189a5894c19d" providerId="LiveId" clId="{C2C35847-9786-4E1C-A2D4-FDED12DD783D}" dt="2022-03-13T10:54:39.731" v="236" actId="20577"/>
          <ac:spMkLst>
            <pc:docMk/>
            <pc:sldMk cId="1414681237" sldId="392"/>
            <ac:spMk id="4" creationId="{33EAFDEC-42D2-49B0-BDFD-FED58B21B120}"/>
          </ac:spMkLst>
        </pc:spChg>
      </pc:sldChg>
      <pc:sldChg chg="addSp modSp mod">
        <pc:chgData name="facebook.etzm@gmail.com" userId="05f0189a5894c19d" providerId="LiveId" clId="{C2C35847-9786-4E1C-A2D4-FDED12DD783D}" dt="2022-03-13T10:46:56.779" v="126" actId="1035"/>
        <pc:sldMkLst>
          <pc:docMk/>
          <pc:sldMk cId="606708354" sldId="393"/>
        </pc:sldMkLst>
        <pc:spChg chg="add mod">
          <ac:chgData name="facebook.etzm@gmail.com" userId="05f0189a5894c19d" providerId="LiveId" clId="{C2C35847-9786-4E1C-A2D4-FDED12DD783D}" dt="2022-03-13T10:46:56.779" v="126" actId="1035"/>
          <ac:spMkLst>
            <pc:docMk/>
            <pc:sldMk cId="606708354" sldId="393"/>
            <ac:spMk id="4" creationId="{FA59B198-DC70-44CB-BA71-92B6D1DE561F}"/>
          </ac:spMkLst>
        </pc:spChg>
      </pc:sldChg>
      <pc:sldChg chg="addSp modSp mod">
        <pc:chgData name="facebook.etzm@gmail.com" userId="05f0189a5894c19d" providerId="LiveId" clId="{C2C35847-9786-4E1C-A2D4-FDED12DD783D}" dt="2022-03-13T10:50:20.118" v="176" actId="1036"/>
        <pc:sldMkLst>
          <pc:docMk/>
          <pc:sldMk cId="2184782487" sldId="394"/>
        </pc:sldMkLst>
        <pc:spChg chg="add mod">
          <ac:chgData name="facebook.etzm@gmail.com" userId="05f0189a5894c19d" providerId="LiveId" clId="{C2C35847-9786-4E1C-A2D4-FDED12DD783D}" dt="2022-03-13T10:50:20.118" v="176" actId="1036"/>
          <ac:spMkLst>
            <pc:docMk/>
            <pc:sldMk cId="2184782487" sldId="394"/>
            <ac:spMk id="4" creationId="{75F4F68D-94CD-45ED-869B-DA7050246BBE}"/>
          </ac:spMkLst>
        </pc:spChg>
      </pc:sldChg>
      <pc:sldChg chg="addSp delSp modSp mod">
        <pc:chgData name="facebook.etzm@gmail.com" userId="05f0189a5894c19d" providerId="LiveId" clId="{C2C35847-9786-4E1C-A2D4-FDED12DD783D}" dt="2022-03-13T10:54:01.586" v="234" actId="22"/>
        <pc:sldMkLst>
          <pc:docMk/>
          <pc:sldMk cId="1726536549" sldId="395"/>
        </pc:sldMkLst>
        <pc:spChg chg="add mod">
          <ac:chgData name="facebook.etzm@gmail.com" userId="05f0189a5894c19d" providerId="LiveId" clId="{C2C35847-9786-4E1C-A2D4-FDED12DD783D}" dt="2022-03-13T10:51:19.671" v="227" actId="1035"/>
          <ac:spMkLst>
            <pc:docMk/>
            <pc:sldMk cId="1726536549" sldId="395"/>
            <ac:spMk id="4" creationId="{CB42C2DA-C524-494E-9A11-444C96072C66}"/>
          </ac:spMkLst>
        </pc:spChg>
        <pc:spChg chg="add del">
          <ac:chgData name="facebook.etzm@gmail.com" userId="05f0189a5894c19d" providerId="LiveId" clId="{C2C35847-9786-4E1C-A2D4-FDED12DD783D}" dt="2022-03-13T10:54:01.586" v="234" actId="22"/>
          <ac:spMkLst>
            <pc:docMk/>
            <pc:sldMk cId="1726536549" sldId="395"/>
            <ac:spMk id="7" creationId="{5B367AB9-1971-46F1-8526-67A85F62E623}"/>
          </ac:spMkLst>
        </pc:spChg>
      </pc:sldChg>
      <pc:sldChg chg="del">
        <pc:chgData name="facebook.etzm@gmail.com" userId="05f0189a5894c19d" providerId="LiveId" clId="{C2C35847-9786-4E1C-A2D4-FDED12DD783D}" dt="2022-03-13T10:53:11.673" v="232" actId="47"/>
        <pc:sldMkLst>
          <pc:docMk/>
          <pc:sldMk cId="728661810" sldId="396"/>
        </pc:sldMkLst>
      </pc:sldChg>
      <pc:sldChg chg="del">
        <pc:chgData name="facebook.etzm@gmail.com" userId="05f0189a5894c19d" providerId="LiveId" clId="{C2C35847-9786-4E1C-A2D4-FDED12DD783D}" dt="2022-03-13T10:53:09.661" v="229" actId="47"/>
        <pc:sldMkLst>
          <pc:docMk/>
          <pc:sldMk cId="268157996" sldId="397"/>
        </pc:sldMkLst>
      </pc:sldChg>
      <pc:sldChg chg="del">
        <pc:chgData name="facebook.etzm@gmail.com" userId="05f0189a5894c19d" providerId="LiveId" clId="{C2C35847-9786-4E1C-A2D4-FDED12DD783D}" dt="2022-03-13T10:53:09.234" v="228" actId="47"/>
        <pc:sldMkLst>
          <pc:docMk/>
          <pc:sldMk cId="2112125063" sldId="398"/>
        </pc:sldMkLst>
      </pc:sldChg>
      <pc:sldChg chg="del">
        <pc:chgData name="facebook.etzm@gmail.com" userId="05f0189a5894c19d" providerId="LiveId" clId="{C2C35847-9786-4E1C-A2D4-FDED12DD783D}" dt="2022-03-13T10:53:10.863" v="231" actId="47"/>
        <pc:sldMkLst>
          <pc:docMk/>
          <pc:sldMk cId="859603233" sldId="399"/>
        </pc:sldMkLst>
      </pc:sldChg>
      <pc:sldChg chg="del">
        <pc:chgData name="facebook.etzm@gmail.com" userId="05f0189a5894c19d" providerId="LiveId" clId="{C2C35847-9786-4E1C-A2D4-FDED12DD783D}" dt="2022-03-13T10:53:10.181" v="230" actId="47"/>
        <pc:sldMkLst>
          <pc:docMk/>
          <pc:sldMk cId="2781917609" sldId="400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facebook.etzm@gmail.com" userId="05f0189a5894c19d" providerId="LiveId" clId="{BF578AE9-BAFC-4CE7-AB22-D7F227DE6243}"/>
    <pc:docChg chg="undo custSel addSld delSld modSld">
      <pc:chgData name="facebook.etzm@gmail.com" userId="05f0189a5894c19d" providerId="LiveId" clId="{BF578AE9-BAFC-4CE7-AB22-D7F227DE6243}" dt="2022-03-13T00:48:44.959" v="734"/>
      <pc:docMkLst>
        <pc:docMk/>
      </pc:docMkLst>
      <pc:sldChg chg="delSp modSp del mod">
        <pc:chgData name="facebook.etzm@gmail.com" userId="05f0189a5894c19d" providerId="LiveId" clId="{BF578AE9-BAFC-4CE7-AB22-D7F227DE6243}" dt="2022-03-06T01:29:28.991" v="670" actId="2696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3-06T01:22:03.497" v="380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addSp delSp modSp mod">
        <pc:chgData name="facebook.etzm@gmail.com" userId="05f0189a5894c19d" providerId="LiveId" clId="{BF578AE9-BAFC-4CE7-AB22-D7F227DE6243}" dt="2022-03-06T03:52:18.633" v="726" actId="1036"/>
        <pc:sldMkLst>
          <pc:docMk/>
          <pc:sldMk cId="944968354" sldId="391"/>
        </pc:sldMkLst>
        <pc:spChg chg="add del mod">
          <ac:chgData name="facebook.etzm@gmail.com" userId="05f0189a5894c19d" providerId="LiveId" clId="{BF578AE9-BAFC-4CE7-AB22-D7F227DE6243}" dt="2022-03-06T03:51:12.644" v="671" actId="478"/>
          <ac:spMkLst>
            <pc:docMk/>
            <pc:sldMk cId="944968354" sldId="391"/>
            <ac:spMk id="4" creationId="{BB74E931-0E1A-433C-9BE7-024642F5EA79}"/>
          </ac:spMkLst>
        </pc:spChg>
        <pc:spChg chg="add mod">
          <ac:chgData name="facebook.etzm@gmail.com" userId="05f0189a5894c19d" providerId="LiveId" clId="{BF578AE9-BAFC-4CE7-AB22-D7F227DE6243}" dt="2022-03-06T03:52:18.633" v="726" actId="1036"/>
          <ac:spMkLst>
            <pc:docMk/>
            <pc:sldMk cId="944968354" sldId="391"/>
            <ac:spMk id="5" creationId="{5220FD28-2796-4C59-B2C7-1A4221F6BF85}"/>
          </ac:spMkLst>
        </pc:spChg>
        <pc:spChg chg="del">
          <ac:chgData name="facebook.etzm@gmail.com" userId="05f0189a5894c19d" providerId="LiveId" clId="{BF578AE9-BAFC-4CE7-AB22-D7F227DE6243}" dt="2022-03-06T03:51:38.340" v="681" actId="478"/>
          <ac:spMkLst>
            <pc:docMk/>
            <pc:sldMk cId="944968354" sldId="391"/>
            <ac:spMk id="6" creationId="{78BDB258-58CC-44AE-80BE-DB2ADED7CF91}"/>
          </ac:spMkLst>
        </pc:spChg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addSp delSp modSp mod">
        <pc:chgData name="facebook.etzm@gmail.com" userId="05f0189a5894c19d" providerId="LiveId" clId="{BF578AE9-BAFC-4CE7-AB22-D7F227DE6243}" dt="2022-03-06T03:51:31.984" v="680" actId="478"/>
        <pc:sldMkLst>
          <pc:docMk/>
          <pc:sldMk cId="1414681237" sldId="392"/>
        </pc:sldMkLst>
        <pc:spChg chg="add del mod">
          <ac:chgData name="facebook.etzm@gmail.com" userId="05f0189a5894c19d" providerId="LiveId" clId="{BF578AE9-BAFC-4CE7-AB22-D7F227DE6243}" dt="2022-03-06T03:51:31.984" v="680" actId="478"/>
          <ac:spMkLst>
            <pc:docMk/>
            <pc:sldMk cId="1414681237" sldId="392"/>
            <ac:spMk id="4" creationId="{BBA8ECB8-6D8D-4B10-A560-BF536D36C251}"/>
          </ac:spMkLst>
        </pc:spChg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add">
        <pc:chgData name="facebook.etzm@gmail.com" userId="05f0189a5894c19d" providerId="LiveId" clId="{BF578AE9-BAFC-4CE7-AB22-D7F227DE6243}" dt="2022-03-13T00:48:23.846" v="727"/>
        <pc:sldMkLst>
          <pc:docMk/>
          <pc:sldMk cId="606708354" sldId="393"/>
        </pc:sldMkLst>
      </pc:sldChg>
      <pc:sldChg chg="addSp delSp modSp del mod">
        <pc:chgData name="facebook.etzm@gmail.com" userId="05f0189a5894c19d" providerId="LiveId" clId="{BF578AE9-BAFC-4CE7-AB22-D7F227DE6243}" dt="2022-03-06T03:51:22.009" v="679" actId="47"/>
        <pc:sldMkLst>
          <pc:docMk/>
          <pc:sldMk cId="4103851070" sldId="393"/>
        </pc:sldMkLst>
        <pc:spChg chg="add mod">
          <ac:chgData name="facebook.etzm@gmail.com" userId="05f0189a5894c19d" providerId="LiveId" clId="{BF578AE9-BAFC-4CE7-AB22-D7F227DE6243}" dt="2022-03-06T01:26:53.562" v="493" actId="255"/>
          <ac:spMkLst>
            <pc:docMk/>
            <pc:sldMk cId="4103851070" sldId="393"/>
            <ac:spMk id="4" creationId="{00B0B604-2D84-40A0-8746-B657A7755ABA}"/>
          </ac:spMkLst>
        </pc:spChg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addSp delSp modSp del mod">
        <pc:chgData name="facebook.etzm@gmail.com" userId="05f0189a5894c19d" providerId="LiveId" clId="{BF578AE9-BAFC-4CE7-AB22-D7F227DE6243}" dt="2022-03-06T03:51:20.378" v="678" actId="47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  <pc:spChg chg="add mod">
          <ac:chgData name="facebook.etzm@gmail.com" userId="05f0189a5894c19d" providerId="LiveId" clId="{BF578AE9-BAFC-4CE7-AB22-D7F227DE6243}" dt="2022-03-06T01:27:21.165" v="501" actId="1036"/>
          <ac:spMkLst>
            <pc:docMk/>
            <pc:sldMk cId="659567130" sldId="394"/>
            <ac:spMk id="4" creationId="{3124F235-FE02-44A3-AF9B-DA1E1F90FE6E}"/>
          </ac:spMkLst>
        </pc:spChg>
      </pc:sldChg>
      <pc:sldChg chg="add">
        <pc:chgData name="facebook.etzm@gmail.com" userId="05f0189a5894c19d" providerId="LiveId" clId="{BF578AE9-BAFC-4CE7-AB22-D7F227DE6243}" dt="2022-03-13T00:48:23.884" v="728"/>
        <pc:sldMkLst>
          <pc:docMk/>
          <pc:sldMk cId="2184782487" sldId="394"/>
        </pc:sldMkLst>
      </pc:sldChg>
      <pc:sldChg chg="addSp delSp modSp del mod setBg">
        <pc:chgData name="facebook.etzm@gmail.com" userId="05f0189a5894c19d" providerId="LiveId" clId="{BF578AE9-BAFC-4CE7-AB22-D7F227DE6243}" dt="2022-03-06T03:51:19.960" v="677" actId="47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  <pc:spChg chg="add mod">
          <ac:chgData name="facebook.etzm@gmail.com" userId="05f0189a5894c19d" providerId="LiveId" clId="{BF578AE9-BAFC-4CE7-AB22-D7F227DE6243}" dt="2022-03-06T01:21:37.916" v="378" actId="1035"/>
          <ac:spMkLst>
            <pc:docMk/>
            <pc:sldMk cId="859356432" sldId="395"/>
            <ac:spMk id="4" creationId="{3C903497-551F-4A17-A937-02F03FE2056D}"/>
          </ac:spMkLst>
        </pc:spChg>
      </pc:sldChg>
      <pc:sldChg chg="add">
        <pc:chgData name="facebook.etzm@gmail.com" userId="05f0189a5894c19d" providerId="LiveId" clId="{BF578AE9-BAFC-4CE7-AB22-D7F227DE6243}" dt="2022-03-13T00:48:23.916" v="729"/>
        <pc:sldMkLst>
          <pc:docMk/>
          <pc:sldMk cId="1726536549" sldId="395"/>
        </pc:sldMkLst>
      </pc:sldChg>
      <pc:sldChg chg="addSp modSp add del mod">
        <pc:chgData name="facebook.etzm@gmail.com" userId="05f0189a5894c19d" providerId="LiveId" clId="{BF578AE9-BAFC-4CE7-AB22-D7F227DE6243}" dt="2022-03-06T03:51:18.703" v="673" actId="47"/>
        <pc:sldMkLst>
          <pc:docMk/>
          <pc:sldMk cId="504143255" sldId="396"/>
        </pc:sldMkLst>
        <pc:spChg chg="add mod">
          <ac:chgData name="facebook.etzm@gmail.com" userId="05f0189a5894c19d" providerId="LiveId" clId="{BF578AE9-BAFC-4CE7-AB22-D7F227DE6243}" dt="2022-03-06T01:28:56.902" v="607" actId="1036"/>
          <ac:spMkLst>
            <pc:docMk/>
            <pc:sldMk cId="504143255" sldId="396"/>
            <ac:spMk id="4" creationId="{5C7771A6-FA51-4009-B232-C659EA9DE326}"/>
          </ac:spMkLst>
        </pc:spChg>
      </pc:sldChg>
      <pc:sldChg chg="add">
        <pc:chgData name="facebook.etzm@gmail.com" userId="05f0189a5894c19d" providerId="LiveId" clId="{BF578AE9-BAFC-4CE7-AB22-D7F227DE6243}" dt="2022-03-13T00:48:24.537" v="730"/>
        <pc:sldMkLst>
          <pc:docMk/>
          <pc:sldMk cId="728661810" sldId="396"/>
        </pc:sldMkLst>
      </pc:sldChg>
      <pc:sldChg chg="new del">
        <pc:chgData name="facebook.etzm@gmail.com" userId="05f0189a5894c19d" providerId="LiveId" clId="{BF578AE9-BAFC-4CE7-AB22-D7F227DE6243}" dt="2022-03-06T01:17:46.009" v="283" actId="47"/>
        <pc:sldMkLst>
          <pc:docMk/>
          <pc:sldMk cId="1588076972" sldId="396"/>
        </pc:sldMkLst>
      </pc:sldChg>
      <pc:sldChg chg="add">
        <pc:chgData name="facebook.etzm@gmail.com" userId="05f0189a5894c19d" providerId="LiveId" clId="{BF578AE9-BAFC-4CE7-AB22-D7F227DE6243}" dt="2022-03-13T00:48:25.064" v="731"/>
        <pc:sldMkLst>
          <pc:docMk/>
          <pc:sldMk cId="268157996" sldId="397"/>
        </pc:sldMkLst>
      </pc:sldChg>
      <pc:sldChg chg="addSp modSp add del mod">
        <pc:chgData name="facebook.etzm@gmail.com" userId="05f0189a5894c19d" providerId="LiveId" clId="{BF578AE9-BAFC-4CE7-AB22-D7F227DE6243}" dt="2022-03-06T03:51:19.534" v="676" actId="47"/>
        <pc:sldMkLst>
          <pc:docMk/>
          <pc:sldMk cId="772577777" sldId="397"/>
        </pc:sldMkLst>
        <pc:spChg chg="add mod">
          <ac:chgData name="facebook.etzm@gmail.com" userId="05f0189a5894c19d" providerId="LiveId" clId="{BF578AE9-BAFC-4CE7-AB22-D7F227DE6243}" dt="2022-03-06T01:22:32.594" v="423" actId="1036"/>
          <ac:spMkLst>
            <pc:docMk/>
            <pc:sldMk cId="772577777" sldId="397"/>
            <ac:spMk id="4" creationId="{DCABEF21-357F-41FC-85AD-1448102347D6}"/>
          </ac:spMkLst>
        </pc:spChg>
      </pc:sldChg>
      <pc:sldChg chg="new del">
        <pc:chgData name="facebook.etzm@gmail.com" userId="05f0189a5894c19d" providerId="LiveId" clId="{BF578AE9-BAFC-4CE7-AB22-D7F227DE6243}" dt="2022-03-06T01:17:45.553" v="282" actId="47"/>
        <pc:sldMkLst>
          <pc:docMk/>
          <pc:sldMk cId="2163415537" sldId="397"/>
        </pc:sldMkLst>
      </pc:sldChg>
      <pc:sldChg chg="new del">
        <pc:chgData name="facebook.etzm@gmail.com" userId="05f0189a5894c19d" providerId="LiveId" clId="{BF578AE9-BAFC-4CE7-AB22-D7F227DE6243}" dt="2022-03-06T01:17:45.308" v="281" actId="47"/>
        <pc:sldMkLst>
          <pc:docMk/>
          <pc:sldMk cId="204421073" sldId="398"/>
        </pc:sldMkLst>
      </pc:sldChg>
      <pc:sldChg chg="add">
        <pc:chgData name="facebook.etzm@gmail.com" userId="05f0189a5894c19d" providerId="LiveId" clId="{BF578AE9-BAFC-4CE7-AB22-D7F227DE6243}" dt="2022-03-13T00:48:25.490" v="732"/>
        <pc:sldMkLst>
          <pc:docMk/>
          <pc:sldMk cId="2112125063" sldId="398"/>
        </pc:sldMkLst>
      </pc:sldChg>
      <pc:sldChg chg="addSp modSp add del mod">
        <pc:chgData name="facebook.etzm@gmail.com" userId="05f0189a5894c19d" providerId="LiveId" clId="{BF578AE9-BAFC-4CE7-AB22-D7F227DE6243}" dt="2022-03-06T03:51:18.961" v="674" actId="47"/>
        <pc:sldMkLst>
          <pc:docMk/>
          <pc:sldMk cId="3652941029" sldId="398"/>
        </pc:sldMkLst>
        <pc:spChg chg="add mod">
          <ac:chgData name="facebook.etzm@gmail.com" userId="05f0189a5894c19d" providerId="LiveId" clId="{BF578AE9-BAFC-4CE7-AB22-D7F227DE6243}" dt="2022-03-06T01:28:38.910" v="561" actId="1035"/>
          <ac:spMkLst>
            <pc:docMk/>
            <pc:sldMk cId="3652941029" sldId="398"/>
            <ac:spMk id="4" creationId="{1EF9149A-BF0A-449B-AD12-6A08E6B61BAE}"/>
          </ac:spMkLst>
        </pc:spChg>
      </pc:sldChg>
      <pc:sldChg chg="add">
        <pc:chgData name="facebook.etzm@gmail.com" userId="05f0189a5894c19d" providerId="LiveId" clId="{BF578AE9-BAFC-4CE7-AB22-D7F227DE6243}" dt="2022-03-13T00:48:44.747" v="733"/>
        <pc:sldMkLst>
          <pc:docMk/>
          <pc:sldMk cId="859603233" sldId="399"/>
        </pc:sldMkLst>
      </pc:sldChg>
      <pc:sldChg chg="addSp modSp add del mod">
        <pc:chgData name="facebook.etzm@gmail.com" userId="05f0189a5894c19d" providerId="LiveId" clId="{BF578AE9-BAFC-4CE7-AB22-D7F227DE6243}" dt="2022-03-06T03:51:19.256" v="675" actId="47"/>
        <pc:sldMkLst>
          <pc:docMk/>
          <pc:sldMk cId="3450899023" sldId="399"/>
        </pc:sldMkLst>
        <pc:spChg chg="add mod">
          <ac:chgData name="facebook.etzm@gmail.com" userId="05f0189a5894c19d" providerId="LiveId" clId="{BF578AE9-BAFC-4CE7-AB22-D7F227DE6243}" dt="2022-03-06T01:28:02.871" v="505" actId="1036"/>
          <ac:spMkLst>
            <pc:docMk/>
            <pc:sldMk cId="3450899023" sldId="399"/>
            <ac:spMk id="4" creationId="{5A291036-EAE4-46AA-AC43-96CA9D6A0710}"/>
          </ac:spMkLst>
        </pc:spChg>
      </pc:sldChg>
      <pc:sldChg chg="add del">
        <pc:chgData name="facebook.etzm@gmail.com" userId="05f0189a5894c19d" providerId="LiveId" clId="{BF578AE9-BAFC-4CE7-AB22-D7F227DE6243}" dt="2022-03-06T01:24:54.550" v="434" actId="47"/>
        <pc:sldMkLst>
          <pc:docMk/>
          <pc:sldMk cId="442331639" sldId="400"/>
        </pc:sldMkLst>
      </pc:sldChg>
      <pc:sldChg chg="add">
        <pc:chgData name="facebook.etzm@gmail.com" userId="05f0189a5894c19d" providerId="LiveId" clId="{BF578AE9-BAFC-4CE7-AB22-D7F227DE6243}" dt="2022-03-13T00:48:44.959" v="734"/>
        <pc:sldMkLst>
          <pc:docMk/>
          <pc:sldMk cId="2781917609" sldId="400"/>
        </pc:sldMkLst>
      </pc:sldChg>
      <pc:sldChg chg="addSp modSp add del mod">
        <pc:chgData name="facebook.etzm@gmail.com" userId="05f0189a5894c19d" providerId="LiveId" clId="{BF578AE9-BAFC-4CE7-AB22-D7F227DE6243}" dt="2022-03-06T03:51:18.330" v="672" actId="47"/>
        <pc:sldMkLst>
          <pc:docMk/>
          <pc:sldMk cId="2586453896" sldId="401"/>
        </pc:sldMkLst>
        <pc:spChg chg="add mod">
          <ac:chgData name="facebook.etzm@gmail.com" userId="05f0189a5894c19d" providerId="LiveId" clId="{BF578AE9-BAFC-4CE7-AB22-D7F227DE6243}" dt="2022-03-06T01:29:19.044" v="669" actId="1036"/>
          <ac:spMkLst>
            <pc:docMk/>
            <pc:sldMk cId="2586453896" sldId="401"/>
            <ac:spMk id="4" creationId="{789026A1-4141-4147-B634-DF20C60001B3}"/>
          </ac:spMkLst>
        </pc:spChg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AFDEC-42D2-49B0-BDFD-FED58B21B120}"/>
              </a:ext>
            </a:extLst>
          </p:cNvPr>
          <p:cNvSpPr txBox="1"/>
          <p:nvPr/>
        </p:nvSpPr>
        <p:spPr>
          <a:xfrm>
            <a:off x="0" y="537699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¨</a:t>
            </a:r>
            <a:r>
              <a:rPr lang="en-IN" dirty="0" err="1"/>
              <a:t>ûXûU</a:t>
            </a:r>
            <a:r>
              <a:rPr lang="en-IN" dirty="0"/>
              <a:t> </a:t>
            </a:r>
            <a:r>
              <a:rPr lang="en-IN" dirty="0" err="1"/>
              <a:t>Su</a:t>
            </a:r>
            <a:r>
              <a:rPr lang="en-IN" dirty="0"/>
              <a:t>\</a:t>
            </a:r>
            <a:r>
              <a:rPr lang="en-IN" dirty="0" err="1"/>
              <a:t>ôn</a:t>
            </a:r>
            <a:r>
              <a:rPr lang="en-IN" dirty="0"/>
              <a:t> </a:t>
            </a:r>
            <a:r>
              <a:rPr lang="en-IN" dirty="0" err="1"/>
              <a:t>A±kRYo</a:t>
            </a:r>
            <a:r>
              <a:rPr lang="en-IN" dirty="0"/>
              <a:t> </a:t>
            </a:r>
            <a:r>
              <a:rPr lang="en-IN" dirty="0" err="1"/>
              <a:t>Tô</a:t>
            </a:r>
            <a:r>
              <a:rPr lang="en-IN" dirty="0"/>
              <a:t>® </a:t>
            </a:r>
          </a:p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AûZjRYo</a:t>
            </a:r>
            <a:r>
              <a:rPr lang="en-IN" dirty="0"/>
              <a:t> Á±] ©</a:t>
            </a:r>
            <a:r>
              <a:rPr lang="en-IN" dirty="0" err="1"/>
              <a:t>u×m</a:t>
            </a:r>
            <a:r>
              <a:rPr lang="en-IN" dirty="0"/>
              <a:t> </a:t>
            </a:r>
            <a:r>
              <a:rPr lang="en-IN" dirty="0" err="1"/>
              <a:t>ùYßdLôRYo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9B198-DC70-44CB-BA71-92B6D1DE561F}"/>
              </a:ext>
            </a:extLst>
          </p:cNvPr>
          <p:cNvSpPr txBox="1"/>
          <p:nvPr/>
        </p:nvSpPr>
        <p:spPr>
          <a:xfrm>
            <a:off x="0" y="5412617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200" dirty="0" err="1"/>
              <a:t>EmûUlúTôp</a:t>
            </a:r>
            <a:r>
              <a:rPr lang="en-IN" sz="4200" dirty="0"/>
              <a:t> </a:t>
            </a:r>
            <a:r>
              <a:rPr lang="en-IN" sz="4200" dirty="0" err="1"/>
              <a:t>Guû</a:t>
            </a:r>
            <a:r>
              <a:rPr lang="en-IN" sz="4200" dirty="0"/>
              <a:t>] </a:t>
            </a:r>
            <a:r>
              <a:rPr lang="en-IN" sz="4200" dirty="0" err="1"/>
              <a:t>úS£dL</a:t>
            </a:r>
            <a:r>
              <a:rPr lang="en-IN" sz="4200" dirty="0"/>
              <a:t> </a:t>
            </a:r>
            <a:r>
              <a:rPr lang="en-IN" sz="4200" dirty="0" err="1"/>
              <a:t>JÚYÚªpûX</a:t>
            </a:r>
            <a:r>
              <a:rPr lang="en-IN" sz="4200" dirty="0"/>
              <a:t> </a:t>
            </a:r>
            <a:r>
              <a:rPr lang="en-IN" sz="4200" dirty="0" err="1"/>
              <a:t>úS£jRY¬p</a:t>
            </a:r>
            <a:r>
              <a:rPr lang="en-IN" sz="4200" dirty="0"/>
              <a:t> </a:t>
            </a:r>
            <a:r>
              <a:rPr lang="en-IN" sz="4200" dirty="0" err="1"/>
              <a:t>CÕúTôp</a:t>
            </a:r>
            <a:r>
              <a:rPr lang="en-IN" sz="4200" dirty="0"/>
              <a:t> </a:t>
            </a:r>
            <a:r>
              <a:rPr lang="en-IN" sz="4200" dirty="0" err="1"/>
              <a:t>AuûT</a:t>
            </a:r>
            <a:r>
              <a:rPr lang="en-IN" sz="4200" dirty="0"/>
              <a:t> </a:t>
            </a:r>
            <a:r>
              <a:rPr lang="en-IN" sz="4200" dirty="0" err="1"/>
              <a:t>Cuàm</a:t>
            </a:r>
            <a:r>
              <a:rPr lang="en-IN" sz="4200" dirty="0"/>
              <a:t> </a:t>
            </a:r>
            <a:r>
              <a:rPr lang="en-IN" sz="4200" dirty="0" err="1"/>
              <a:t>LôQ®pûX</a:t>
            </a:r>
            <a:r>
              <a:rPr lang="en-IN" sz="4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670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4F68D-94CD-45ED-869B-DA7050246BBE}"/>
              </a:ext>
            </a:extLst>
          </p:cNvPr>
          <p:cNvSpPr txBox="1"/>
          <p:nvPr/>
        </p:nvSpPr>
        <p:spPr>
          <a:xfrm>
            <a:off x="0" y="5436367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/>
              <a:t>®</a:t>
            </a:r>
            <a:r>
              <a:rPr lang="en-IN" sz="4000" dirty="0" err="1"/>
              <a:t>Y¬dL</a:t>
            </a:r>
            <a:r>
              <a:rPr lang="en-IN" sz="4000" dirty="0"/>
              <a:t> </a:t>
            </a:r>
            <a:r>
              <a:rPr lang="en-IN" sz="4000" dirty="0" err="1"/>
              <a:t>Ø¥V®pûX</a:t>
            </a:r>
            <a:r>
              <a:rPr lang="en-IN" sz="4000" dirty="0"/>
              <a:t> </a:t>
            </a:r>
            <a:r>
              <a:rPr lang="en-IN" sz="4000" dirty="0" err="1"/>
              <a:t>Yo¦dL</a:t>
            </a:r>
            <a:r>
              <a:rPr lang="en-IN" sz="4000" dirty="0"/>
              <a:t> </a:t>
            </a:r>
            <a:r>
              <a:rPr lang="en-IN" sz="4000" dirty="0" err="1"/>
              <a:t>YôojûR«pûX</a:t>
            </a:r>
            <a:r>
              <a:rPr lang="en-IN" sz="4000" dirty="0"/>
              <a:t> </a:t>
            </a:r>
          </a:p>
          <a:p>
            <a:r>
              <a:rPr lang="en-IN" sz="4000" dirty="0" err="1"/>
              <a:t>Em</a:t>
            </a:r>
            <a:r>
              <a:rPr lang="en-IN" sz="4000" dirty="0"/>
              <a:t> </a:t>
            </a:r>
            <a:r>
              <a:rPr lang="en-IN" sz="4000" dirty="0" err="1"/>
              <a:t>AuûT</a:t>
            </a:r>
            <a:r>
              <a:rPr lang="en-IN" sz="4000" dirty="0"/>
              <a:t> </a:t>
            </a:r>
            <a:r>
              <a:rPr lang="en-IN" sz="4000" dirty="0" err="1"/>
              <a:t>UhÓm</a:t>
            </a:r>
            <a:r>
              <a:rPr lang="en-IN" sz="4000" dirty="0"/>
              <a:t> Gu]</a:t>
            </a:r>
            <a:r>
              <a:rPr lang="en-IN" sz="4000" dirty="0" err="1"/>
              <a:t>ùYuß</a:t>
            </a:r>
            <a:r>
              <a:rPr lang="en-IN" sz="4000" dirty="0"/>
              <a:t> </a:t>
            </a:r>
            <a:r>
              <a:rPr lang="en-IN" sz="4000" dirty="0" err="1"/>
              <a:t>ùNôpX</a:t>
            </a:r>
            <a:r>
              <a:rPr lang="en-IN" sz="4000" dirty="0"/>
              <a:t> </a:t>
            </a:r>
            <a:r>
              <a:rPr lang="en-IN" sz="4000" dirty="0" err="1"/>
              <a:t>ùR¬V®pûX</a:t>
            </a:r>
            <a:r>
              <a:rPr lang="en-IN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478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2C2DA-C524-494E-9A11-444C96072C66}"/>
              </a:ext>
            </a:extLst>
          </p:cNvPr>
          <p:cNvSpPr txBox="1"/>
          <p:nvPr/>
        </p:nvSpPr>
        <p:spPr>
          <a:xfrm>
            <a:off x="0" y="535324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</a:t>
            </a:r>
            <a:r>
              <a:rPr lang="en-IN" dirty="0"/>
              <a:t>¥ </a:t>
            </a:r>
            <a:r>
              <a:rPr lang="en-IN" dirty="0" err="1"/>
              <a:t>YkR</a:t>
            </a:r>
            <a:r>
              <a:rPr lang="en-IN" dirty="0"/>
              <a:t> </a:t>
            </a:r>
            <a:r>
              <a:rPr lang="en-IN" dirty="0" err="1"/>
              <a:t>úSNúU</a:t>
            </a:r>
            <a:r>
              <a:rPr lang="en-IN" dirty="0"/>
              <a:t> </a:t>
            </a:r>
            <a:r>
              <a:rPr lang="en-IN" dirty="0" err="1"/>
              <a:t>BÚ«o</a:t>
            </a:r>
            <a:r>
              <a:rPr lang="en-IN" dirty="0"/>
              <a:t> </a:t>
            </a:r>
            <a:r>
              <a:rPr lang="en-IN" dirty="0" err="1"/>
              <a:t>CúVÑúY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Au©p</a:t>
            </a:r>
            <a:r>
              <a:rPr lang="en-IN" dirty="0"/>
              <a:t> </a:t>
            </a:r>
            <a:r>
              <a:rPr lang="en-IN" dirty="0" err="1"/>
              <a:t>Juú</a:t>
            </a:r>
            <a:r>
              <a:rPr lang="en-IN" dirty="0"/>
              <a:t>\ </a:t>
            </a:r>
            <a:r>
              <a:rPr lang="en-IN" dirty="0" err="1"/>
              <a:t>EiûU</a:t>
            </a:r>
            <a:r>
              <a:rPr lang="en-IN" dirty="0"/>
              <a:t> </a:t>
            </a:r>
            <a:r>
              <a:rPr lang="en-IN" dirty="0" err="1"/>
              <a:t>EiùPuß</a:t>
            </a:r>
            <a:r>
              <a:rPr lang="en-IN" dirty="0"/>
              <a:t> </a:t>
            </a:r>
            <a:r>
              <a:rPr lang="en-IN" dirty="0" err="1"/>
              <a:t>LiúPú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2653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1524</TotalTime>
  <Words>84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facebook.etzm@gmail.com</cp:lastModifiedBy>
  <cp:revision>63</cp:revision>
  <dcterms:created xsi:type="dcterms:W3CDTF">2019-11-02T16:27:41Z</dcterms:created>
  <dcterms:modified xsi:type="dcterms:W3CDTF">2022-03-13T10:54:44Z</dcterms:modified>
</cp:coreProperties>
</file>