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5" r:id="rId3"/>
    <p:sldId id="394" r:id="rId4"/>
    <p:sldId id="396" r:id="rId5"/>
    <p:sldId id="399" r:id="rId6"/>
    <p:sldId id="400" r:id="rId7"/>
    <p:sldId id="3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facebook.etzm@gmail.com" userId="05f0189a5894c19d" providerId="LiveId" clId="{8A9E16E0-A7F0-4240-9BF4-1320A0C87B4F}"/>
    <pc:docChg chg="custSel delSld modSld sldOrd">
      <pc:chgData name="facebook.etzm@gmail.com" userId="05f0189a5894c19d" providerId="LiveId" clId="{8A9E16E0-A7F0-4240-9BF4-1320A0C87B4F}" dt="2022-03-13T11:08:09.454" v="391" actId="47"/>
      <pc:docMkLst>
        <pc:docMk/>
      </pc:docMkLst>
      <pc:sldChg chg="del">
        <pc:chgData name="facebook.etzm@gmail.com" userId="05f0189a5894c19d" providerId="LiveId" clId="{8A9E16E0-A7F0-4240-9BF4-1320A0C87B4F}" dt="2022-03-13T11:08:09.454" v="391" actId="47"/>
        <pc:sldMkLst>
          <pc:docMk/>
          <pc:sldMk cId="944968354" sldId="391"/>
        </pc:sldMkLst>
      </pc:sldChg>
      <pc:sldChg chg="addSp delSp modSp del mod">
        <pc:chgData name="facebook.etzm@gmail.com" userId="05f0189a5894c19d" providerId="LiveId" clId="{8A9E16E0-A7F0-4240-9BF4-1320A0C87B4F}" dt="2022-03-13T11:00:42.367" v="7" actId="47"/>
        <pc:sldMkLst>
          <pc:docMk/>
          <pc:sldMk cId="1414681237" sldId="392"/>
        </pc:sldMkLst>
        <pc:spChg chg="add del mod">
          <ac:chgData name="facebook.etzm@gmail.com" userId="05f0189a5894c19d" providerId="LiveId" clId="{8A9E16E0-A7F0-4240-9BF4-1320A0C87B4F}" dt="2022-03-13T11:00:34.641" v="6" actId="478"/>
          <ac:spMkLst>
            <pc:docMk/>
            <pc:sldMk cId="1414681237" sldId="392"/>
            <ac:spMk id="4" creationId="{B9095570-F995-4DC9-AA22-4BECE65CDBB2}"/>
          </ac:spMkLst>
        </pc:spChg>
      </pc:sldChg>
      <pc:sldChg chg="addSp delSp modSp mod">
        <pc:chgData name="facebook.etzm@gmail.com" userId="05f0189a5894c19d" providerId="LiveId" clId="{8A9E16E0-A7F0-4240-9BF4-1320A0C87B4F}" dt="2022-03-13T11:01:56.200" v="62" actId="1036"/>
        <pc:sldMkLst>
          <pc:docMk/>
          <pc:sldMk cId="606708354" sldId="393"/>
        </pc:sldMkLst>
        <pc:spChg chg="add del mod">
          <ac:chgData name="facebook.etzm@gmail.com" userId="05f0189a5894c19d" providerId="LiveId" clId="{8A9E16E0-A7F0-4240-9BF4-1320A0C87B4F}" dt="2022-03-13T11:00:25.521" v="5" actId="478"/>
          <ac:spMkLst>
            <pc:docMk/>
            <pc:sldMk cId="606708354" sldId="393"/>
            <ac:spMk id="4" creationId="{E28F4DBE-927A-40C0-A2E1-A3904BEC5B3A}"/>
          </ac:spMkLst>
        </pc:spChg>
        <pc:spChg chg="add mod">
          <ac:chgData name="facebook.etzm@gmail.com" userId="05f0189a5894c19d" providerId="LiveId" clId="{8A9E16E0-A7F0-4240-9BF4-1320A0C87B4F}" dt="2022-03-13T11:01:56.200" v="62" actId="1036"/>
          <ac:spMkLst>
            <pc:docMk/>
            <pc:sldMk cId="606708354" sldId="393"/>
            <ac:spMk id="7" creationId="{A3389782-74B3-4EDB-8529-5B8133D70598}"/>
          </ac:spMkLst>
        </pc:spChg>
      </pc:sldChg>
      <pc:sldChg chg="addSp modSp mod">
        <pc:chgData name="facebook.etzm@gmail.com" userId="05f0189a5894c19d" providerId="LiveId" clId="{8A9E16E0-A7F0-4240-9BF4-1320A0C87B4F}" dt="2022-03-13T11:02:56.960" v="113" actId="1035"/>
        <pc:sldMkLst>
          <pc:docMk/>
          <pc:sldMk cId="2184782487" sldId="394"/>
        </pc:sldMkLst>
        <pc:spChg chg="add mod">
          <ac:chgData name="facebook.etzm@gmail.com" userId="05f0189a5894c19d" providerId="LiveId" clId="{8A9E16E0-A7F0-4240-9BF4-1320A0C87B4F}" dt="2022-03-13T11:02:56.960" v="113" actId="1035"/>
          <ac:spMkLst>
            <pc:docMk/>
            <pc:sldMk cId="2184782487" sldId="394"/>
            <ac:spMk id="4" creationId="{8A418D94-A024-4CC3-BD88-B73D586F9052}"/>
          </ac:spMkLst>
        </pc:spChg>
      </pc:sldChg>
      <pc:sldChg chg="addSp delSp modSp mod ord">
        <pc:chgData name="facebook.etzm@gmail.com" userId="05f0189a5894c19d" providerId="LiveId" clId="{8A9E16E0-A7F0-4240-9BF4-1320A0C87B4F}" dt="2022-03-13T11:03:34.630" v="160"/>
        <pc:sldMkLst>
          <pc:docMk/>
          <pc:sldMk cId="1726536549" sldId="395"/>
        </pc:sldMkLst>
        <pc:spChg chg="add del">
          <ac:chgData name="facebook.etzm@gmail.com" userId="05f0189a5894c19d" providerId="LiveId" clId="{8A9E16E0-A7F0-4240-9BF4-1320A0C87B4F}" dt="2022-03-13T11:02:19.333" v="64" actId="478"/>
          <ac:spMkLst>
            <pc:docMk/>
            <pc:sldMk cId="1726536549" sldId="395"/>
            <ac:spMk id="4" creationId="{B0197B4D-B2FE-4796-A7F1-6D800E083ACB}"/>
          </ac:spMkLst>
        </pc:spChg>
        <pc:spChg chg="add mod">
          <ac:chgData name="facebook.etzm@gmail.com" userId="05f0189a5894c19d" providerId="LiveId" clId="{8A9E16E0-A7F0-4240-9BF4-1320A0C87B4F}" dt="2022-03-13T11:03:29.933" v="158" actId="1035"/>
          <ac:spMkLst>
            <pc:docMk/>
            <pc:sldMk cId="1726536549" sldId="395"/>
            <ac:spMk id="7" creationId="{FAF1AC4F-9DDB-4921-94D7-A8CCFEE68587}"/>
          </ac:spMkLst>
        </pc:spChg>
      </pc:sldChg>
      <pc:sldChg chg="addSp modSp mod">
        <pc:chgData name="facebook.etzm@gmail.com" userId="05f0189a5894c19d" providerId="LiveId" clId="{8A9E16E0-A7F0-4240-9BF4-1320A0C87B4F}" dt="2022-03-13T11:06:40.886" v="226" actId="1036"/>
        <pc:sldMkLst>
          <pc:docMk/>
          <pc:sldMk cId="728661810" sldId="396"/>
        </pc:sldMkLst>
        <pc:spChg chg="add mod">
          <ac:chgData name="facebook.etzm@gmail.com" userId="05f0189a5894c19d" providerId="LiveId" clId="{8A9E16E0-A7F0-4240-9BF4-1320A0C87B4F}" dt="2022-03-13T11:06:40.886" v="226" actId="1036"/>
          <ac:spMkLst>
            <pc:docMk/>
            <pc:sldMk cId="728661810" sldId="396"/>
            <ac:spMk id="4" creationId="{CD25D5DA-FB3F-4978-BAF0-F23948A487AA}"/>
          </ac:spMkLst>
        </pc:spChg>
      </pc:sldChg>
      <pc:sldChg chg="addSp modSp mod">
        <pc:chgData name="facebook.etzm@gmail.com" userId="05f0189a5894c19d" providerId="LiveId" clId="{8A9E16E0-A7F0-4240-9BF4-1320A0C87B4F}" dt="2022-03-13T11:07:51.763" v="390" actId="1036"/>
        <pc:sldMkLst>
          <pc:docMk/>
          <pc:sldMk cId="268157996" sldId="397"/>
        </pc:sldMkLst>
        <pc:spChg chg="add mod">
          <ac:chgData name="facebook.etzm@gmail.com" userId="05f0189a5894c19d" providerId="LiveId" clId="{8A9E16E0-A7F0-4240-9BF4-1320A0C87B4F}" dt="2022-03-13T11:07:51.763" v="390" actId="1036"/>
          <ac:spMkLst>
            <pc:docMk/>
            <pc:sldMk cId="268157996" sldId="397"/>
            <ac:spMk id="4" creationId="{F0BE3B2C-B5A3-4F24-AFC6-F97A9EB13900}"/>
          </ac:spMkLst>
        </pc:spChg>
      </pc:sldChg>
      <pc:sldChg chg="del">
        <pc:chgData name="facebook.etzm@gmail.com" userId="05f0189a5894c19d" providerId="LiveId" clId="{8A9E16E0-A7F0-4240-9BF4-1320A0C87B4F}" dt="2022-03-13T11:06:18.809" v="169" actId="47"/>
        <pc:sldMkLst>
          <pc:docMk/>
          <pc:sldMk cId="2112125063" sldId="398"/>
        </pc:sldMkLst>
      </pc:sldChg>
      <pc:sldChg chg="addSp modSp mod">
        <pc:chgData name="facebook.etzm@gmail.com" userId="05f0189a5894c19d" providerId="LiveId" clId="{8A9E16E0-A7F0-4240-9BF4-1320A0C87B4F}" dt="2022-03-13T11:07:05.915" v="288" actId="1035"/>
        <pc:sldMkLst>
          <pc:docMk/>
          <pc:sldMk cId="859603233" sldId="399"/>
        </pc:sldMkLst>
        <pc:spChg chg="add mod">
          <ac:chgData name="facebook.etzm@gmail.com" userId="05f0189a5894c19d" providerId="LiveId" clId="{8A9E16E0-A7F0-4240-9BF4-1320A0C87B4F}" dt="2022-03-13T11:07:05.915" v="288" actId="1035"/>
          <ac:spMkLst>
            <pc:docMk/>
            <pc:sldMk cId="859603233" sldId="399"/>
            <ac:spMk id="4" creationId="{9E15F6CD-B250-42BF-BBC0-FD62DD3B1250}"/>
          </ac:spMkLst>
        </pc:spChg>
      </pc:sldChg>
      <pc:sldChg chg="addSp modSp mod">
        <pc:chgData name="facebook.etzm@gmail.com" userId="05f0189a5894c19d" providerId="LiveId" clId="{8A9E16E0-A7F0-4240-9BF4-1320A0C87B4F}" dt="2022-03-13T11:07:28.890" v="344" actId="1036"/>
        <pc:sldMkLst>
          <pc:docMk/>
          <pc:sldMk cId="2781917609" sldId="400"/>
        </pc:sldMkLst>
        <pc:spChg chg="add mod">
          <ac:chgData name="facebook.etzm@gmail.com" userId="05f0189a5894c19d" providerId="LiveId" clId="{8A9E16E0-A7F0-4240-9BF4-1320A0C87B4F}" dt="2022-03-13T11:07:28.890" v="344" actId="1036"/>
          <ac:spMkLst>
            <pc:docMk/>
            <pc:sldMk cId="2781917609" sldId="400"/>
            <ac:spMk id="4" creationId="{A1F288A5-C2A6-4377-A3C4-98410858F4C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13T00:48:44.959" v="734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">
        <pc:chgData name="facebook.etzm@gmail.com" userId="05f0189a5894c19d" providerId="LiveId" clId="{BF578AE9-BAFC-4CE7-AB22-D7F227DE6243}" dt="2022-03-13T00:48:23.846" v="727"/>
        <pc:sldMkLst>
          <pc:docMk/>
          <pc:sldMk cId="606708354" sldId="393"/>
        </pc:sldMkLst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">
        <pc:chgData name="facebook.etzm@gmail.com" userId="05f0189a5894c19d" providerId="LiveId" clId="{BF578AE9-BAFC-4CE7-AB22-D7F227DE6243}" dt="2022-03-13T00:48:23.884" v="728"/>
        <pc:sldMkLst>
          <pc:docMk/>
          <pc:sldMk cId="2184782487" sldId="394"/>
        </pc:sldMkLst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">
        <pc:chgData name="facebook.etzm@gmail.com" userId="05f0189a5894c19d" providerId="LiveId" clId="{BF578AE9-BAFC-4CE7-AB22-D7F227DE6243}" dt="2022-03-13T00:48:23.916" v="729"/>
        <pc:sldMkLst>
          <pc:docMk/>
          <pc:sldMk cId="1726536549" sldId="395"/>
        </pc:sldMkLst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add">
        <pc:chgData name="facebook.etzm@gmail.com" userId="05f0189a5894c19d" providerId="LiveId" clId="{BF578AE9-BAFC-4CE7-AB22-D7F227DE6243}" dt="2022-03-13T00:48:24.537" v="730"/>
        <pc:sldMkLst>
          <pc:docMk/>
          <pc:sldMk cId="728661810" sldId="396"/>
        </pc:sldMkLst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">
        <pc:chgData name="facebook.etzm@gmail.com" userId="05f0189a5894c19d" providerId="LiveId" clId="{BF578AE9-BAFC-4CE7-AB22-D7F227DE6243}" dt="2022-03-13T00:48:25.064" v="731"/>
        <pc:sldMkLst>
          <pc:docMk/>
          <pc:sldMk cId="268157996" sldId="397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">
        <pc:chgData name="facebook.etzm@gmail.com" userId="05f0189a5894c19d" providerId="LiveId" clId="{BF578AE9-BAFC-4CE7-AB22-D7F227DE6243}" dt="2022-03-13T00:48:25.490" v="732"/>
        <pc:sldMkLst>
          <pc:docMk/>
          <pc:sldMk cId="211212506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">
        <pc:chgData name="facebook.etzm@gmail.com" userId="05f0189a5894c19d" providerId="LiveId" clId="{BF578AE9-BAFC-4CE7-AB22-D7F227DE6243}" dt="2022-03-13T00:48:44.747" v="733"/>
        <pc:sldMkLst>
          <pc:docMk/>
          <pc:sldMk cId="859603233" sldId="399"/>
        </pc:sldMkLst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">
        <pc:chgData name="facebook.etzm@gmail.com" userId="05f0189a5894c19d" providerId="LiveId" clId="{BF578AE9-BAFC-4CE7-AB22-D7F227DE6243}" dt="2022-03-13T00:48:44.959" v="734"/>
        <pc:sldMkLst>
          <pc:docMk/>
          <pc:sldMk cId="278191760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89782-74B3-4EDB-8529-5B8133D70598}"/>
              </a:ext>
            </a:extLst>
          </p:cNvPr>
          <p:cNvSpPr txBox="1"/>
          <p:nvPr/>
        </p:nvSpPr>
        <p:spPr>
          <a:xfrm>
            <a:off x="0" y="53532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®</a:t>
            </a:r>
            <a:r>
              <a:rPr lang="en-IN" dirty="0" err="1"/>
              <a:t>iQlTjûR</a:t>
            </a:r>
            <a:r>
              <a:rPr lang="en-IN" dirty="0"/>
              <a:t> úLh¼ûWVô </a:t>
            </a:r>
          </a:p>
          <a:p>
            <a:r>
              <a:rPr lang="en-IN" dirty="0"/>
              <a:t>Gu Li½ûW Li¼ûWVô</a:t>
            </a:r>
          </a:p>
        </p:txBody>
      </p:sp>
    </p:spTree>
    <p:extLst>
      <p:ext uri="{BB962C8B-B14F-4D97-AF65-F5344CB8AC3E}">
        <p14:creationId xmlns:p14="http://schemas.microsoft.com/office/powerpoint/2010/main" val="60670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1AC4F-9DDB-4921-94D7-A8CCFEE68587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dÏR</a:t>
            </a:r>
            <a:r>
              <a:rPr lang="en-IN" dirty="0"/>
              <a:t>® ùNn¾ûWVô </a:t>
            </a:r>
          </a:p>
          <a:p>
            <a:r>
              <a:rPr lang="en-IN" dirty="0" err="1"/>
              <a:t>Em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Vôn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Yôrk§P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3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18D94-A024-4CC3-BD88-B73D586F9052}"/>
              </a:ext>
            </a:extLst>
          </p:cNvPr>
          <p:cNvSpPr txBox="1"/>
          <p:nvPr/>
        </p:nvSpPr>
        <p:spPr>
          <a:xfrm>
            <a:off x="0" y="53413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Hp </a:t>
            </a:r>
            <a:r>
              <a:rPr lang="en-IN" dirty="0" err="1"/>
              <a:t>JXôm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NRô</a:t>
            </a:r>
            <a:r>
              <a:rPr lang="en-IN" dirty="0"/>
              <a:t> </a:t>
            </a:r>
            <a:r>
              <a:rPr lang="en-IN" dirty="0" err="1"/>
              <a:t>LôXØm</a:t>
            </a:r>
            <a:r>
              <a:rPr lang="en-IN" dirty="0"/>
              <a:t> Es[</a:t>
            </a:r>
            <a:r>
              <a:rPr lang="en-IN" dirty="0" err="1"/>
              <a:t>YúW</a:t>
            </a:r>
            <a:r>
              <a:rPr lang="en-IN" dirty="0"/>
              <a:t> </a:t>
            </a:r>
          </a:p>
          <a:p>
            <a:r>
              <a:rPr lang="en-IN" dirty="0"/>
              <a:t>Hp </a:t>
            </a:r>
            <a:r>
              <a:rPr lang="en-IN" dirty="0" err="1"/>
              <a:t>JXôm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¿o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EVokRYúW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47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5D5DA-FB3F-4978-BAF0-F23948A487AA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Y]</a:t>
            </a:r>
            <a:r>
              <a:rPr lang="en-IN" dirty="0" err="1"/>
              <a:t>ôk§WUô</a:t>
            </a:r>
            <a:r>
              <a:rPr lang="en-IN" dirty="0"/>
              <a:t>] Gu </a:t>
            </a:r>
            <a:r>
              <a:rPr lang="en-IN" dirty="0" err="1"/>
              <a:t>YôrdûLûV</a:t>
            </a:r>
            <a:r>
              <a:rPr lang="en-IN" dirty="0"/>
              <a:t> </a:t>
            </a:r>
          </a:p>
          <a:p>
            <a:r>
              <a:rPr lang="en-IN" dirty="0"/>
              <a:t>¿</a:t>
            </a:r>
            <a:r>
              <a:rPr lang="en-IN" dirty="0" err="1"/>
              <a:t>ìt</a:t>
            </a:r>
            <a:r>
              <a:rPr lang="en-IN" dirty="0"/>
              <a:t>\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±]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6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5F6CD-B250-42BF-BBC0-FD62DD3B1250}"/>
              </a:ext>
            </a:extLst>
          </p:cNvPr>
          <p:cNvSpPr txBox="1"/>
          <p:nvPr/>
        </p:nvSpPr>
        <p:spPr>
          <a:xfrm>
            <a:off x="0" y="53611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G§¬Ls </a:t>
            </a:r>
            <a:r>
              <a:rPr lang="en-IN" dirty="0" err="1"/>
              <a:t>ùYs</a:t>
            </a:r>
            <a:r>
              <a:rPr lang="en-IN" dirty="0"/>
              <a:t>[m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YkRôÛúU</a:t>
            </a:r>
            <a:r>
              <a:rPr lang="en-IN" dirty="0"/>
              <a:t> </a:t>
            </a:r>
          </a:p>
          <a:p>
            <a:r>
              <a:rPr lang="en-IN" dirty="0" err="1"/>
              <a:t>ÕûQ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ù_«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60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288A5-C2A6-4377-A3C4-98410858F4C7}"/>
              </a:ext>
            </a:extLst>
          </p:cNvPr>
          <p:cNvSpPr txBox="1"/>
          <p:nvPr/>
        </p:nvSpPr>
        <p:spPr>
          <a:xfrm>
            <a:off x="0" y="5349234"/>
            <a:ext cx="122790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UûXLs</a:t>
            </a:r>
            <a:r>
              <a:rPr lang="en-IN" dirty="0"/>
              <a:t> </a:t>
            </a:r>
            <a:r>
              <a:rPr lang="en-IN" dirty="0" err="1"/>
              <a:t>ToYReLs</a:t>
            </a:r>
            <a:r>
              <a:rPr lang="en-IN" dirty="0"/>
              <a:t> ®X¡]</a:t>
            </a:r>
            <a:r>
              <a:rPr lang="en-IN" dirty="0" err="1"/>
              <a:t>ôÛm</a:t>
            </a:r>
            <a:r>
              <a:rPr lang="en-IN" dirty="0"/>
              <a:t> </a:t>
            </a:r>
          </a:p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ôÕ</a:t>
            </a:r>
            <a:r>
              <a:rPr lang="en-IN" dirty="0"/>
              <a:t> </a:t>
            </a:r>
            <a:r>
              <a:rPr lang="en-IN" dirty="0" err="1"/>
              <a:t>JÚúTôÕm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91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E3B2C-B5A3-4F24-AFC6-F97A9EB13900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UWQ </a:t>
            </a:r>
            <a:r>
              <a:rPr lang="en-IN" dirty="0" err="1"/>
              <a:t>CÚ°p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SPkRôÛm</a:t>
            </a:r>
            <a:r>
              <a:rPr lang="en-IN" dirty="0"/>
              <a:t> </a:t>
            </a:r>
          </a:p>
          <a:p>
            <a:r>
              <a:rPr lang="en-IN" dirty="0" err="1"/>
              <a:t>ùTôpXôl×dÏ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TVlTúPu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5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104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63</cp:revision>
  <dcterms:created xsi:type="dcterms:W3CDTF">2019-11-02T16:27:41Z</dcterms:created>
  <dcterms:modified xsi:type="dcterms:W3CDTF">2022-03-13T11:08:11Z</dcterms:modified>
</cp:coreProperties>
</file>