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9" r:id="rId7"/>
    <p:sldId id="400" r:id="rId8"/>
    <p:sldId id="397" r:id="rId9"/>
    <p:sldId id="398" r:id="rId10"/>
    <p:sldId id="4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facebook.etzm@gmail.com" userId="05f0189a5894c19d" providerId="LiveId" clId="{4CD61D23-D2BF-4FAE-8A60-0A411883DA5C}"/>
    <pc:docChg chg="custSel addSld delSld modSld">
      <pc:chgData name="facebook.etzm@gmail.com" userId="05f0189a5894c19d" providerId="LiveId" clId="{4CD61D23-D2BF-4FAE-8A60-0A411883DA5C}" dt="2022-03-16T12:33:01.324" v="557" actId="47"/>
      <pc:docMkLst>
        <pc:docMk/>
      </pc:docMkLst>
      <pc:sldChg chg="del">
        <pc:chgData name="facebook.etzm@gmail.com" userId="05f0189a5894c19d" providerId="LiveId" clId="{4CD61D23-D2BF-4FAE-8A60-0A411883DA5C}" dt="2022-03-16T12:33:01.324" v="557" actId="47"/>
        <pc:sldMkLst>
          <pc:docMk/>
          <pc:sldMk cId="944968354" sldId="391"/>
        </pc:sldMkLst>
      </pc:sldChg>
      <pc:sldChg chg="addSp modSp mod">
        <pc:chgData name="facebook.etzm@gmail.com" userId="05f0189a5894c19d" providerId="LiveId" clId="{4CD61D23-D2BF-4FAE-8A60-0A411883DA5C}" dt="2022-03-13T11:18:12.552" v="75" actId="1035"/>
        <pc:sldMkLst>
          <pc:docMk/>
          <pc:sldMk cId="1414681237" sldId="392"/>
        </pc:sldMkLst>
        <pc:spChg chg="add mod">
          <ac:chgData name="facebook.etzm@gmail.com" userId="05f0189a5894c19d" providerId="LiveId" clId="{4CD61D23-D2BF-4FAE-8A60-0A411883DA5C}" dt="2022-03-13T11:18:12.552" v="75" actId="1035"/>
          <ac:spMkLst>
            <pc:docMk/>
            <pc:sldMk cId="1414681237" sldId="392"/>
            <ac:spMk id="4" creationId="{380AAE0C-8B3C-4EB8-B04B-3ACFA43B0A6F}"/>
          </ac:spMkLst>
        </pc:spChg>
      </pc:sldChg>
      <pc:sldChg chg="addSp modSp mod">
        <pc:chgData name="facebook.etzm@gmail.com" userId="05f0189a5894c19d" providerId="LiveId" clId="{4CD61D23-D2BF-4FAE-8A60-0A411883DA5C}" dt="2022-03-13T11:22:51.149" v="229" actId="20577"/>
        <pc:sldMkLst>
          <pc:docMk/>
          <pc:sldMk cId="606708354" sldId="393"/>
        </pc:sldMkLst>
        <pc:spChg chg="add mod">
          <ac:chgData name="facebook.etzm@gmail.com" userId="05f0189a5894c19d" providerId="LiveId" clId="{4CD61D23-D2BF-4FAE-8A60-0A411883DA5C}" dt="2022-03-13T11:22:51.149" v="229" actId="20577"/>
          <ac:spMkLst>
            <pc:docMk/>
            <pc:sldMk cId="606708354" sldId="393"/>
            <ac:spMk id="4" creationId="{84246B40-E10B-48D7-A2DA-6914C172102F}"/>
          </ac:spMkLst>
        </pc:spChg>
      </pc:sldChg>
      <pc:sldChg chg="addSp modSp mod">
        <pc:chgData name="facebook.etzm@gmail.com" userId="05f0189a5894c19d" providerId="LiveId" clId="{4CD61D23-D2BF-4FAE-8A60-0A411883DA5C}" dt="2022-03-13T11:20:41.130" v="189" actId="1035"/>
        <pc:sldMkLst>
          <pc:docMk/>
          <pc:sldMk cId="2184782487" sldId="394"/>
        </pc:sldMkLst>
        <pc:spChg chg="add mod">
          <ac:chgData name="facebook.etzm@gmail.com" userId="05f0189a5894c19d" providerId="LiveId" clId="{4CD61D23-D2BF-4FAE-8A60-0A411883DA5C}" dt="2022-03-13T11:20:41.130" v="189" actId="1035"/>
          <ac:spMkLst>
            <pc:docMk/>
            <pc:sldMk cId="2184782487" sldId="394"/>
            <ac:spMk id="4" creationId="{BF419BEA-787F-4AC7-BA1E-C4E36253386A}"/>
          </ac:spMkLst>
        </pc:spChg>
      </pc:sldChg>
      <pc:sldChg chg="addSp modSp mod">
        <pc:chgData name="facebook.etzm@gmail.com" userId="05f0189a5894c19d" providerId="LiveId" clId="{4CD61D23-D2BF-4FAE-8A60-0A411883DA5C}" dt="2022-03-13T11:22:25.685" v="227" actId="1036"/>
        <pc:sldMkLst>
          <pc:docMk/>
          <pc:sldMk cId="1726536549" sldId="395"/>
        </pc:sldMkLst>
        <pc:spChg chg="add mod">
          <ac:chgData name="facebook.etzm@gmail.com" userId="05f0189a5894c19d" providerId="LiveId" clId="{4CD61D23-D2BF-4FAE-8A60-0A411883DA5C}" dt="2022-03-13T11:22:25.685" v="227" actId="1036"/>
          <ac:spMkLst>
            <pc:docMk/>
            <pc:sldMk cId="1726536549" sldId="395"/>
            <ac:spMk id="4" creationId="{4FBD1CF2-70EC-4F89-A159-50C4C61C3C00}"/>
          </ac:spMkLst>
        </pc:spChg>
      </pc:sldChg>
      <pc:sldChg chg="addSp modSp mod">
        <pc:chgData name="facebook.etzm@gmail.com" userId="05f0189a5894c19d" providerId="LiveId" clId="{4CD61D23-D2BF-4FAE-8A60-0A411883DA5C}" dt="2022-03-13T11:25:17.197" v="280" actId="1036"/>
        <pc:sldMkLst>
          <pc:docMk/>
          <pc:sldMk cId="728661810" sldId="396"/>
        </pc:sldMkLst>
        <pc:spChg chg="add mod">
          <ac:chgData name="facebook.etzm@gmail.com" userId="05f0189a5894c19d" providerId="LiveId" clId="{4CD61D23-D2BF-4FAE-8A60-0A411883DA5C}" dt="2022-03-13T11:25:17.197" v="280" actId="1036"/>
          <ac:spMkLst>
            <pc:docMk/>
            <pc:sldMk cId="728661810" sldId="396"/>
            <ac:spMk id="4" creationId="{F2F6BD4E-F4E0-4FD9-9463-80B5A6C71DC0}"/>
          </ac:spMkLst>
        </pc:spChg>
      </pc:sldChg>
      <pc:sldChg chg="addSp modSp mod">
        <pc:chgData name="facebook.etzm@gmail.com" userId="05f0189a5894c19d" providerId="LiveId" clId="{4CD61D23-D2BF-4FAE-8A60-0A411883DA5C}" dt="2022-03-16T12:31:51.057" v="446" actId="1035"/>
        <pc:sldMkLst>
          <pc:docMk/>
          <pc:sldMk cId="268157996" sldId="397"/>
        </pc:sldMkLst>
        <pc:spChg chg="add mod">
          <ac:chgData name="facebook.etzm@gmail.com" userId="05f0189a5894c19d" providerId="LiveId" clId="{4CD61D23-D2BF-4FAE-8A60-0A411883DA5C}" dt="2022-03-16T12:31:51.057" v="446" actId="1035"/>
          <ac:spMkLst>
            <pc:docMk/>
            <pc:sldMk cId="268157996" sldId="397"/>
            <ac:spMk id="4" creationId="{F77B5A88-50A7-41EF-8F23-9F10C1062CC8}"/>
          </ac:spMkLst>
        </pc:spChg>
      </pc:sldChg>
      <pc:sldChg chg="addSp modSp mod">
        <pc:chgData name="facebook.etzm@gmail.com" userId="05f0189a5894c19d" providerId="LiveId" clId="{4CD61D23-D2BF-4FAE-8A60-0A411883DA5C}" dt="2022-03-16T12:32:18.674" v="504" actId="1035"/>
        <pc:sldMkLst>
          <pc:docMk/>
          <pc:sldMk cId="2112125063" sldId="398"/>
        </pc:sldMkLst>
        <pc:spChg chg="add mod">
          <ac:chgData name="facebook.etzm@gmail.com" userId="05f0189a5894c19d" providerId="LiveId" clId="{4CD61D23-D2BF-4FAE-8A60-0A411883DA5C}" dt="2022-03-16T12:32:18.674" v="504" actId="1035"/>
          <ac:spMkLst>
            <pc:docMk/>
            <pc:sldMk cId="2112125063" sldId="398"/>
            <ac:spMk id="4" creationId="{2CB10023-438C-4B62-8892-08D21DCB1DA0}"/>
          </ac:spMkLst>
        </pc:spChg>
      </pc:sldChg>
      <pc:sldChg chg="addSp modSp mod">
        <pc:chgData name="facebook.etzm@gmail.com" userId="05f0189a5894c19d" providerId="LiveId" clId="{4CD61D23-D2BF-4FAE-8A60-0A411883DA5C}" dt="2022-03-16T12:26:35.347" v="343" actId="1036"/>
        <pc:sldMkLst>
          <pc:docMk/>
          <pc:sldMk cId="859603233" sldId="399"/>
        </pc:sldMkLst>
        <pc:spChg chg="add mod">
          <ac:chgData name="facebook.etzm@gmail.com" userId="05f0189a5894c19d" providerId="LiveId" clId="{4CD61D23-D2BF-4FAE-8A60-0A411883DA5C}" dt="2022-03-16T12:26:35.347" v="343" actId="1036"/>
          <ac:spMkLst>
            <pc:docMk/>
            <pc:sldMk cId="859603233" sldId="399"/>
            <ac:spMk id="4" creationId="{6553EA57-5F67-43A3-A411-A2A5D6EC685C}"/>
          </ac:spMkLst>
        </pc:spChg>
      </pc:sldChg>
      <pc:sldChg chg="addSp delSp modSp mod">
        <pc:chgData name="facebook.etzm@gmail.com" userId="05f0189a5894c19d" providerId="LiveId" clId="{4CD61D23-D2BF-4FAE-8A60-0A411883DA5C}" dt="2022-03-16T12:31:17.011" v="395" actId="1036"/>
        <pc:sldMkLst>
          <pc:docMk/>
          <pc:sldMk cId="2781917609" sldId="400"/>
        </pc:sldMkLst>
        <pc:spChg chg="add del mod">
          <ac:chgData name="facebook.etzm@gmail.com" userId="05f0189a5894c19d" providerId="LiveId" clId="{4CD61D23-D2BF-4FAE-8A60-0A411883DA5C}" dt="2022-03-13T11:24:46.177" v="243" actId="478"/>
          <ac:spMkLst>
            <pc:docMk/>
            <pc:sldMk cId="2781917609" sldId="400"/>
            <ac:spMk id="4" creationId="{0C3D10E3-7E08-4E04-9037-99A709142438}"/>
          </ac:spMkLst>
        </pc:spChg>
        <pc:spChg chg="add mod">
          <ac:chgData name="facebook.etzm@gmail.com" userId="05f0189a5894c19d" providerId="LiveId" clId="{4CD61D23-D2BF-4FAE-8A60-0A411883DA5C}" dt="2022-03-16T12:31:17.011" v="395" actId="1036"/>
          <ac:spMkLst>
            <pc:docMk/>
            <pc:sldMk cId="2781917609" sldId="400"/>
            <ac:spMk id="4" creationId="{A36E173B-2C52-46DF-B3D9-911F75673240}"/>
          </ac:spMkLst>
        </pc:spChg>
      </pc:sldChg>
      <pc:sldChg chg="addSp modSp add mod">
        <pc:chgData name="facebook.etzm@gmail.com" userId="05f0189a5894c19d" providerId="LiveId" clId="{4CD61D23-D2BF-4FAE-8A60-0A411883DA5C}" dt="2022-03-16T12:32:52.568" v="556" actId="1036"/>
        <pc:sldMkLst>
          <pc:docMk/>
          <pc:sldMk cId="3376851458" sldId="401"/>
        </pc:sldMkLst>
        <pc:spChg chg="add mod">
          <ac:chgData name="facebook.etzm@gmail.com" userId="05f0189a5894c19d" providerId="LiveId" clId="{4CD61D23-D2BF-4FAE-8A60-0A411883DA5C}" dt="2022-03-16T12:32:52.568" v="556" actId="1036"/>
          <ac:spMkLst>
            <pc:docMk/>
            <pc:sldMk cId="3376851458" sldId="401"/>
            <ac:spMk id="4" creationId="{72CA0499-6198-48D8-B743-BAC84418C8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AAE0C-8B3C-4EB8-B04B-3ACFA43B0A6F}"/>
              </a:ext>
            </a:extLst>
          </p:cNvPr>
          <p:cNvSpPr txBox="1"/>
          <p:nvPr/>
        </p:nvSpPr>
        <p:spPr>
          <a:xfrm>
            <a:off x="-1" y="536111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SPj§Óm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</a:p>
          <a:p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ô¥ÚdL</a:t>
            </a:r>
            <a:r>
              <a:rPr lang="en-IN" dirty="0"/>
              <a:t> </a:t>
            </a:r>
            <a:r>
              <a:rPr lang="en-IN" dirty="0" err="1"/>
              <a:t>TVúU</a:t>
            </a:r>
            <a:r>
              <a:rPr lang="en-IN" dirty="0"/>
              <a:t> G]</a:t>
            </a:r>
            <a:r>
              <a:rPr lang="en-IN" dirty="0" err="1"/>
              <a:t>d¡pûXúV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0499-6198-48D8-B743-BAC84418C86A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úUXô</a:t>
            </a:r>
            <a:r>
              <a:rPr lang="en-IN" dirty="0"/>
              <a:t>]</a:t>
            </a:r>
            <a:r>
              <a:rPr lang="en-IN" dirty="0" err="1"/>
              <a:t>ûR</a:t>
            </a:r>
            <a:r>
              <a:rPr lang="en-IN" dirty="0"/>
              <a:t> ¿ </a:t>
            </a:r>
            <a:r>
              <a:rPr lang="en-IN" dirty="0" err="1"/>
              <a:t>ÑRkR¬dL</a:t>
            </a:r>
            <a:r>
              <a:rPr lang="en-IN" dirty="0"/>
              <a:t> </a:t>
            </a:r>
          </a:p>
          <a:p>
            <a:r>
              <a:rPr lang="en-IN" dirty="0" err="1"/>
              <a:t>úYìu</a:t>
            </a:r>
            <a:r>
              <a:rPr lang="en-IN" dirty="0"/>
              <a:t>\f </a:t>
            </a:r>
            <a:r>
              <a:rPr lang="en-IN" dirty="0" err="1"/>
              <a:t>ùNnYôo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85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46B40-E10B-48D7-A2DA-6914C172102F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Sm©Óm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Gu </a:t>
            </a:r>
            <a:r>
              <a:rPr lang="en-IN" dirty="0" err="1"/>
              <a:t>ÕÚLUôn</a:t>
            </a:r>
            <a:r>
              <a:rPr lang="en-IN" dirty="0"/>
              <a:t> </a:t>
            </a:r>
          </a:p>
          <a:p>
            <a:r>
              <a:rPr lang="en-IN" dirty="0" err="1"/>
              <a:t>CÚlTRôp</a:t>
            </a:r>
            <a:r>
              <a:rPr lang="en-IN" dirty="0"/>
              <a:t> </a:t>
            </a:r>
            <a:r>
              <a:rPr lang="en-IN" dirty="0" err="1"/>
              <a:t>LXdLúU</a:t>
            </a:r>
            <a:r>
              <a:rPr lang="en-IN" dirty="0"/>
              <a:t> G]</a:t>
            </a:r>
            <a:r>
              <a:rPr lang="en-IN" dirty="0" err="1"/>
              <a:t>d¡pûXúV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19BEA-787F-4AC7-BA1E-C4E36253386A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TVªpûX</a:t>
            </a:r>
            <a:r>
              <a:rPr lang="en-IN" dirty="0"/>
              <a:t> (2) </a:t>
            </a:r>
            <a:r>
              <a:rPr lang="en-IN" dirty="0" err="1"/>
              <a:t>TVªpûXúV</a:t>
            </a:r>
            <a:r>
              <a:rPr lang="en-IN" dirty="0"/>
              <a:t> </a:t>
            </a:r>
          </a:p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Nôo©p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D1CF2-70EC-4F89-A159-50C4C61C3C00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TVªpûX</a:t>
            </a:r>
            <a:r>
              <a:rPr lang="en-IN" dirty="0"/>
              <a:t> (2) </a:t>
            </a:r>
            <a:r>
              <a:rPr lang="en-IN" dirty="0" err="1"/>
              <a:t>TVªpûXúV</a:t>
            </a:r>
            <a:r>
              <a:rPr lang="en-IN" dirty="0"/>
              <a:t> </a:t>
            </a:r>
          </a:p>
          <a:p>
            <a:r>
              <a:rPr lang="en-IN" dirty="0" err="1"/>
              <a:t>SUdLôL</a:t>
            </a:r>
            <a:r>
              <a:rPr lang="en-IN" dirty="0"/>
              <a:t> </a:t>
            </a:r>
            <a:r>
              <a:rPr lang="en-IN" dirty="0" err="1"/>
              <a:t>ÙjRm</a:t>
            </a:r>
            <a:r>
              <a:rPr lang="en-IN" dirty="0"/>
              <a:t> </a:t>
            </a:r>
            <a:r>
              <a:rPr lang="en-IN" dirty="0" err="1"/>
              <a:t>ùNnYôo</a:t>
            </a:r>
            <a:r>
              <a:rPr lang="en-IN" dirty="0"/>
              <a:t> </a:t>
            </a:r>
            <a:r>
              <a:rPr lang="en-IN" dirty="0" err="1"/>
              <a:t>TVªpûXúV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6BD4E-F4E0-4FD9-9463-80B5A6C71DC0}"/>
              </a:ext>
            </a:extLst>
          </p:cNvPr>
          <p:cNvSpPr txBox="1"/>
          <p:nvPr/>
        </p:nvSpPr>
        <p:spPr>
          <a:xfrm>
            <a:off x="-1" y="534923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£ß </a:t>
            </a:r>
            <a:r>
              <a:rPr lang="en-IN" dirty="0" err="1"/>
              <a:t>áhPúU</a:t>
            </a:r>
            <a:r>
              <a:rPr lang="en-IN" dirty="0"/>
              <a:t> ¿ </a:t>
            </a:r>
            <a:r>
              <a:rPr lang="en-IN" dirty="0" err="1"/>
              <a:t>TVlTPôúR</a:t>
            </a:r>
            <a:r>
              <a:rPr lang="en-IN" dirty="0"/>
              <a:t> </a:t>
            </a:r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¨</a:t>
            </a:r>
            <a:r>
              <a:rPr lang="en-IN" dirty="0" err="1"/>
              <a:t>t¡u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3EA57-5F67-43A3-A411-A2A5D6EC685C}"/>
              </a:ext>
            </a:extLst>
          </p:cNvPr>
          <p:cNvSpPr txBox="1"/>
          <p:nvPr/>
        </p:nvSpPr>
        <p:spPr>
          <a:xfrm>
            <a:off x="0" y="53590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G§¬Ls </a:t>
            </a:r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múTôp</a:t>
            </a:r>
            <a:r>
              <a:rPr lang="en-IN" dirty="0"/>
              <a:t> </a:t>
            </a:r>
            <a:r>
              <a:rPr lang="en-IN" dirty="0" err="1"/>
              <a:t>G§WôL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ùLô¥úVtßYôo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E173B-2C52-46DF-B3D9-911F75673240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TôûRLs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RûPLtLú</a:t>
            </a:r>
            <a:r>
              <a:rPr lang="en-IN" dirty="0"/>
              <a:t>[ô </a:t>
            </a:r>
          </a:p>
          <a:p>
            <a:r>
              <a:rPr lang="en-IN" dirty="0" err="1"/>
              <a:t>RôURm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T§Xô</a:t>
            </a:r>
            <a:r>
              <a:rPr lang="en-IN" dirty="0"/>
              <a:t>]</a:t>
            </a:r>
            <a:r>
              <a:rPr lang="en-IN" dirty="0" err="1"/>
              <a:t>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1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B5A88-50A7-41EF-8F23-9F10C1062CC8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úSoY¯Vôn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SPj§Óm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</a:p>
          <a:p>
            <a:r>
              <a:rPr lang="en-IN" dirty="0"/>
              <a:t>¨</a:t>
            </a:r>
            <a:r>
              <a:rPr lang="en-IN" dirty="0" err="1"/>
              <a:t>fNVm</a:t>
            </a:r>
            <a:r>
              <a:rPr lang="en-IN" dirty="0"/>
              <a:t> </a:t>
            </a:r>
            <a:r>
              <a:rPr lang="en-IN" dirty="0" err="1"/>
              <a:t>SPjÕYôo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5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10023-438C-4B62-8892-08D21DCB1DA0}"/>
              </a:ext>
            </a:extLst>
          </p:cNvPr>
          <p:cNvSpPr txBox="1"/>
          <p:nvPr/>
        </p:nvSpPr>
        <p:spPr>
          <a:xfrm>
            <a:off x="-1" y="536111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Øk</a:t>
            </a:r>
            <a:r>
              <a:rPr lang="en-IN" dirty="0"/>
              <a:t>§]</a:t>
            </a:r>
            <a:r>
              <a:rPr lang="en-IN" dirty="0" err="1"/>
              <a:t>ûR</a:t>
            </a:r>
            <a:r>
              <a:rPr lang="en-IN" dirty="0"/>
              <a:t> ¿ </a:t>
            </a:r>
            <a:r>
              <a:rPr lang="en-IN" dirty="0" err="1"/>
              <a:t>úVô£dLôúR</a:t>
            </a:r>
            <a:r>
              <a:rPr lang="en-IN" dirty="0"/>
              <a:t> </a:t>
            </a:r>
          </a:p>
          <a:p>
            <a:r>
              <a:rPr lang="en-IN" dirty="0" err="1"/>
              <a:t>éoYUô</a:t>
            </a:r>
            <a:r>
              <a:rPr lang="en-IN" dirty="0"/>
              <a:t>]</a:t>
            </a:r>
            <a:r>
              <a:rPr lang="en-IN" dirty="0" err="1"/>
              <a:t>ûR</a:t>
            </a:r>
            <a:r>
              <a:rPr lang="en-IN" dirty="0"/>
              <a:t> £</a:t>
            </a:r>
            <a:r>
              <a:rPr lang="en-IN" dirty="0" err="1"/>
              <a:t>k§dLôúR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135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63</cp:revision>
  <dcterms:created xsi:type="dcterms:W3CDTF">2019-11-02T16:27:41Z</dcterms:created>
  <dcterms:modified xsi:type="dcterms:W3CDTF">2022-03-16T12:33:56Z</dcterms:modified>
</cp:coreProperties>
</file>