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  <p:sldId id="393" r:id="rId3"/>
    <p:sldId id="394" r:id="rId4"/>
    <p:sldId id="395" r:id="rId5"/>
    <p:sldId id="396" r:id="rId6"/>
    <p:sldId id="3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facebook.etzm@gmail.com" userId="05f0189a5894c19d" providerId="LiveId" clId="{348AA12D-E5D1-4C5C-8FB6-AC8238374B23}"/>
    <pc:docChg chg="delSld modSld">
      <pc:chgData name="facebook.etzm@gmail.com" userId="05f0189a5894c19d" providerId="LiveId" clId="{348AA12D-E5D1-4C5C-8FB6-AC8238374B23}" dt="2022-03-16T12:43:38.217" v="316" actId="47"/>
      <pc:docMkLst>
        <pc:docMk/>
      </pc:docMkLst>
      <pc:sldChg chg="del">
        <pc:chgData name="facebook.etzm@gmail.com" userId="05f0189a5894c19d" providerId="LiveId" clId="{348AA12D-E5D1-4C5C-8FB6-AC8238374B23}" dt="2022-03-16T12:43:38.217" v="316" actId="47"/>
        <pc:sldMkLst>
          <pc:docMk/>
          <pc:sldMk cId="944968354" sldId="391"/>
        </pc:sldMkLst>
      </pc:sldChg>
      <pc:sldChg chg="addSp modSp mod">
        <pc:chgData name="facebook.etzm@gmail.com" userId="05f0189a5894c19d" providerId="LiveId" clId="{348AA12D-E5D1-4C5C-8FB6-AC8238374B23}" dt="2022-03-16T12:36:54.578" v="66" actId="1035"/>
        <pc:sldMkLst>
          <pc:docMk/>
          <pc:sldMk cId="1414681237" sldId="392"/>
        </pc:sldMkLst>
        <pc:spChg chg="add mod">
          <ac:chgData name="facebook.etzm@gmail.com" userId="05f0189a5894c19d" providerId="LiveId" clId="{348AA12D-E5D1-4C5C-8FB6-AC8238374B23}" dt="2022-03-16T12:36:54.578" v="66" actId="1035"/>
          <ac:spMkLst>
            <pc:docMk/>
            <pc:sldMk cId="1414681237" sldId="392"/>
            <ac:spMk id="4" creationId="{2E608338-DE0B-4E77-8365-AC6665BD260B}"/>
          </ac:spMkLst>
        </pc:spChg>
      </pc:sldChg>
      <pc:sldChg chg="addSp modSp mod">
        <pc:chgData name="facebook.etzm@gmail.com" userId="05f0189a5894c19d" providerId="LiveId" clId="{348AA12D-E5D1-4C5C-8FB6-AC8238374B23}" dt="2022-03-16T12:38:36.507" v="115" actId="1035"/>
        <pc:sldMkLst>
          <pc:docMk/>
          <pc:sldMk cId="606708354" sldId="393"/>
        </pc:sldMkLst>
        <pc:spChg chg="add mod">
          <ac:chgData name="facebook.etzm@gmail.com" userId="05f0189a5894c19d" providerId="LiveId" clId="{348AA12D-E5D1-4C5C-8FB6-AC8238374B23}" dt="2022-03-16T12:38:36.507" v="115" actId="1035"/>
          <ac:spMkLst>
            <pc:docMk/>
            <pc:sldMk cId="606708354" sldId="393"/>
            <ac:spMk id="4" creationId="{1428AE1B-4C74-4E12-B96B-4EBEB2D87B85}"/>
          </ac:spMkLst>
        </pc:spChg>
      </pc:sldChg>
      <pc:sldChg chg="addSp modSp mod">
        <pc:chgData name="facebook.etzm@gmail.com" userId="05f0189a5894c19d" providerId="LiveId" clId="{348AA12D-E5D1-4C5C-8FB6-AC8238374B23}" dt="2022-03-16T12:39:10.918" v="164" actId="1036"/>
        <pc:sldMkLst>
          <pc:docMk/>
          <pc:sldMk cId="2184782487" sldId="394"/>
        </pc:sldMkLst>
        <pc:spChg chg="add mod">
          <ac:chgData name="facebook.etzm@gmail.com" userId="05f0189a5894c19d" providerId="LiveId" clId="{348AA12D-E5D1-4C5C-8FB6-AC8238374B23}" dt="2022-03-16T12:39:10.918" v="164" actId="1036"/>
          <ac:spMkLst>
            <pc:docMk/>
            <pc:sldMk cId="2184782487" sldId="394"/>
            <ac:spMk id="4" creationId="{8E5281F4-49EB-46ED-B3BD-9CB1F0183B89}"/>
          </ac:spMkLst>
        </pc:spChg>
      </pc:sldChg>
      <pc:sldChg chg="addSp modSp mod">
        <pc:chgData name="facebook.etzm@gmail.com" userId="05f0189a5894c19d" providerId="LiveId" clId="{348AA12D-E5D1-4C5C-8FB6-AC8238374B23}" dt="2022-03-16T12:39:45.969" v="221" actId="1036"/>
        <pc:sldMkLst>
          <pc:docMk/>
          <pc:sldMk cId="1726536549" sldId="395"/>
        </pc:sldMkLst>
        <pc:spChg chg="add mod">
          <ac:chgData name="facebook.etzm@gmail.com" userId="05f0189a5894c19d" providerId="LiveId" clId="{348AA12D-E5D1-4C5C-8FB6-AC8238374B23}" dt="2022-03-16T12:39:45.969" v="221" actId="1036"/>
          <ac:spMkLst>
            <pc:docMk/>
            <pc:sldMk cId="1726536549" sldId="395"/>
            <ac:spMk id="4" creationId="{D5A43855-67D9-4201-B808-F4F1B152EB96}"/>
          </ac:spMkLst>
        </pc:spChg>
      </pc:sldChg>
      <pc:sldChg chg="addSp modSp mod">
        <pc:chgData name="facebook.etzm@gmail.com" userId="05f0189a5894c19d" providerId="LiveId" clId="{348AA12D-E5D1-4C5C-8FB6-AC8238374B23}" dt="2022-03-16T12:42:35.656" v="268" actId="1036"/>
        <pc:sldMkLst>
          <pc:docMk/>
          <pc:sldMk cId="728661810" sldId="396"/>
        </pc:sldMkLst>
        <pc:spChg chg="add mod">
          <ac:chgData name="facebook.etzm@gmail.com" userId="05f0189a5894c19d" providerId="LiveId" clId="{348AA12D-E5D1-4C5C-8FB6-AC8238374B23}" dt="2022-03-16T12:42:35.656" v="268" actId="1036"/>
          <ac:spMkLst>
            <pc:docMk/>
            <pc:sldMk cId="728661810" sldId="396"/>
            <ac:spMk id="4" creationId="{8C136462-CA4F-4B36-8ABC-7B6D0E458096}"/>
          </ac:spMkLst>
        </pc:spChg>
      </pc:sldChg>
      <pc:sldChg chg="del">
        <pc:chgData name="facebook.etzm@gmail.com" userId="05f0189a5894c19d" providerId="LiveId" clId="{348AA12D-E5D1-4C5C-8FB6-AC8238374B23}" dt="2022-03-16T12:43:33.923" v="314" actId="47"/>
        <pc:sldMkLst>
          <pc:docMk/>
          <pc:sldMk cId="268157996" sldId="397"/>
        </pc:sldMkLst>
      </pc:sldChg>
      <pc:sldChg chg="del">
        <pc:chgData name="facebook.etzm@gmail.com" userId="05f0189a5894c19d" providerId="LiveId" clId="{348AA12D-E5D1-4C5C-8FB6-AC8238374B23}" dt="2022-03-16T12:43:33.241" v="313" actId="47"/>
        <pc:sldMkLst>
          <pc:docMk/>
          <pc:sldMk cId="2112125063" sldId="398"/>
        </pc:sldMkLst>
      </pc:sldChg>
      <pc:sldChg chg="addSp modSp mod">
        <pc:chgData name="facebook.etzm@gmail.com" userId="05f0189a5894c19d" providerId="LiveId" clId="{348AA12D-E5D1-4C5C-8FB6-AC8238374B23}" dt="2022-03-16T12:43:11.344" v="312" actId="1035"/>
        <pc:sldMkLst>
          <pc:docMk/>
          <pc:sldMk cId="859603233" sldId="399"/>
        </pc:sldMkLst>
        <pc:spChg chg="add mod">
          <ac:chgData name="facebook.etzm@gmail.com" userId="05f0189a5894c19d" providerId="LiveId" clId="{348AA12D-E5D1-4C5C-8FB6-AC8238374B23}" dt="2022-03-16T12:43:11.344" v="312" actId="1035"/>
          <ac:spMkLst>
            <pc:docMk/>
            <pc:sldMk cId="859603233" sldId="399"/>
            <ac:spMk id="4" creationId="{A6D1E3F6-4957-4B65-B84B-0AB466F354C0}"/>
          </ac:spMkLst>
        </pc:spChg>
      </pc:sldChg>
      <pc:sldChg chg="del">
        <pc:chgData name="facebook.etzm@gmail.com" userId="05f0189a5894c19d" providerId="LiveId" clId="{348AA12D-E5D1-4C5C-8FB6-AC8238374B23}" dt="2022-03-16T12:43:34.540" v="315" actId="47"/>
        <pc:sldMkLst>
          <pc:docMk/>
          <pc:sldMk cId="2781917609" sldId="400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undo custSel addSld delSld modSld">
      <pc:chgData name="facebook.etzm@gmail.com" userId="05f0189a5894c19d" providerId="LiveId" clId="{BF578AE9-BAFC-4CE7-AB22-D7F227DE6243}" dt="2022-03-13T00:48:44.959" v="734"/>
      <pc:docMkLst>
        <pc:docMk/>
      </pc:docMkLst>
      <pc:sldChg chg="delSp modSp del mod">
        <pc:chgData name="facebook.etzm@gmail.com" userId="05f0189a5894c19d" providerId="LiveId" clId="{BF578AE9-BAFC-4CE7-AB22-D7F227DE6243}" dt="2022-03-06T01:29:28.991" v="670" actId="2696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3-06T01:22:03.497" v="380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addSp delSp modSp mod">
        <pc:chgData name="facebook.etzm@gmail.com" userId="05f0189a5894c19d" providerId="LiveId" clId="{BF578AE9-BAFC-4CE7-AB22-D7F227DE6243}" dt="2022-03-06T03:52:18.633" v="726" actId="1036"/>
        <pc:sldMkLst>
          <pc:docMk/>
          <pc:sldMk cId="944968354" sldId="391"/>
        </pc:sldMkLst>
        <pc:spChg chg="add del mod">
          <ac:chgData name="facebook.etzm@gmail.com" userId="05f0189a5894c19d" providerId="LiveId" clId="{BF578AE9-BAFC-4CE7-AB22-D7F227DE6243}" dt="2022-03-06T03:51:12.644" v="671" actId="478"/>
          <ac:spMkLst>
            <pc:docMk/>
            <pc:sldMk cId="944968354" sldId="391"/>
            <ac:spMk id="4" creationId="{BB74E931-0E1A-433C-9BE7-024642F5EA79}"/>
          </ac:spMkLst>
        </pc:spChg>
        <pc:spChg chg="add mod">
          <ac:chgData name="facebook.etzm@gmail.com" userId="05f0189a5894c19d" providerId="LiveId" clId="{BF578AE9-BAFC-4CE7-AB22-D7F227DE6243}" dt="2022-03-06T03:52:18.633" v="726" actId="1036"/>
          <ac:spMkLst>
            <pc:docMk/>
            <pc:sldMk cId="944968354" sldId="391"/>
            <ac:spMk id="5" creationId="{5220FD28-2796-4C59-B2C7-1A4221F6BF85}"/>
          </ac:spMkLst>
        </pc:spChg>
        <pc:spChg chg="del">
          <ac:chgData name="facebook.etzm@gmail.com" userId="05f0189a5894c19d" providerId="LiveId" clId="{BF578AE9-BAFC-4CE7-AB22-D7F227DE6243}" dt="2022-03-06T03:51:38.340" v="681" actId="478"/>
          <ac:spMkLst>
            <pc:docMk/>
            <pc:sldMk cId="944968354" sldId="391"/>
            <ac:spMk id="6" creationId="{78BDB258-58CC-44AE-80BE-DB2ADED7CF91}"/>
          </ac:spMkLst>
        </pc:spChg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addSp delSp modSp mod">
        <pc:chgData name="facebook.etzm@gmail.com" userId="05f0189a5894c19d" providerId="LiveId" clId="{BF578AE9-BAFC-4CE7-AB22-D7F227DE6243}" dt="2022-03-06T03:51:31.984" v="680" actId="478"/>
        <pc:sldMkLst>
          <pc:docMk/>
          <pc:sldMk cId="1414681237" sldId="392"/>
        </pc:sldMkLst>
        <pc:spChg chg="add del mod">
          <ac:chgData name="facebook.etzm@gmail.com" userId="05f0189a5894c19d" providerId="LiveId" clId="{BF578AE9-BAFC-4CE7-AB22-D7F227DE6243}" dt="2022-03-06T03:51:31.984" v="680" actId="478"/>
          <ac:spMkLst>
            <pc:docMk/>
            <pc:sldMk cId="1414681237" sldId="392"/>
            <ac:spMk id="4" creationId="{BBA8ECB8-6D8D-4B10-A560-BF536D36C251}"/>
          </ac:spMkLst>
        </pc:spChg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add">
        <pc:chgData name="facebook.etzm@gmail.com" userId="05f0189a5894c19d" providerId="LiveId" clId="{BF578AE9-BAFC-4CE7-AB22-D7F227DE6243}" dt="2022-03-13T00:48:23.846" v="727"/>
        <pc:sldMkLst>
          <pc:docMk/>
          <pc:sldMk cId="606708354" sldId="393"/>
        </pc:sldMkLst>
      </pc:sldChg>
      <pc:sldChg chg="addSp delSp modSp del mod">
        <pc:chgData name="facebook.etzm@gmail.com" userId="05f0189a5894c19d" providerId="LiveId" clId="{BF578AE9-BAFC-4CE7-AB22-D7F227DE6243}" dt="2022-03-06T03:51:22.009" v="679" actId="47"/>
        <pc:sldMkLst>
          <pc:docMk/>
          <pc:sldMk cId="4103851070" sldId="393"/>
        </pc:sldMkLst>
        <pc:spChg chg="add mod">
          <ac:chgData name="facebook.etzm@gmail.com" userId="05f0189a5894c19d" providerId="LiveId" clId="{BF578AE9-BAFC-4CE7-AB22-D7F227DE6243}" dt="2022-03-06T01:26:53.562" v="493" actId="255"/>
          <ac:spMkLst>
            <pc:docMk/>
            <pc:sldMk cId="4103851070" sldId="393"/>
            <ac:spMk id="4" creationId="{00B0B604-2D84-40A0-8746-B657A7755ABA}"/>
          </ac:spMkLst>
        </pc:spChg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addSp delSp modSp del mod">
        <pc:chgData name="facebook.etzm@gmail.com" userId="05f0189a5894c19d" providerId="LiveId" clId="{BF578AE9-BAFC-4CE7-AB22-D7F227DE6243}" dt="2022-03-06T03:51:20.378" v="678" actId="47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  <pc:spChg chg="add mod">
          <ac:chgData name="facebook.etzm@gmail.com" userId="05f0189a5894c19d" providerId="LiveId" clId="{BF578AE9-BAFC-4CE7-AB22-D7F227DE6243}" dt="2022-03-06T01:27:21.165" v="501" actId="1036"/>
          <ac:spMkLst>
            <pc:docMk/>
            <pc:sldMk cId="659567130" sldId="394"/>
            <ac:spMk id="4" creationId="{3124F235-FE02-44A3-AF9B-DA1E1F90FE6E}"/>
          </ac:spMkLst>
        </pc:spChg>
      </pc:sldChg>
      <pc:sldChg chg="add">
        <pc:chgData name="facebook.etzm@gmail.com" userId="05f0189a5894c19d" providerId="LiveId" clId="{BF578AE9-BAFC-4CE7-AB22-D7F227DE6243}" dt="2022-03-13T00:48:23.884" v="728"/>
        <pc:sldMkLst>
          <pc:docMk/>
          <pc:sldMk cId="2184782487" sldId="394"/>
        </pc:sldMkLst>
      </pc:sldChg>
      <pc:sldChg chg="addSp delSp modSp del mod setBg">
        <pc:chgData name="facebook.etzm@gmail.com" userId="05f0189a5894c19d" providerId="LiveId" clId="{BF578AE9-BAFC-4CE7-AB22-D7F227DE6243}" dt="2022-03-06T03:51:19.960" v="677" actId="47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  <pc:spChg chg="add mod">
          <ac:chgData name="facebook.etzm@gmail.com" userId="05f0189a5894c19d" providerId="LiveId" clId="{BF578AE9-BAFC-4CE7-AB22-D7F227DE6243}" dt="2022-03-06T01:21:37.916" v="378" actId="1035"/>
          <ac:spMkLst>
            <pc:docMk/>
            <pc:sldMk cId="859356432" sldId="395"/>
            <ac:spMk id="4" creationId="{3C903497-551F-4A17-A937-02F03FE2056D}"/>
          </ac:spMkLst>
        </pc:spChg>
      </pc:sldChg>
      <pc:sldChg chg="add">
        <pc:chgData name="facebook.etzm@gmail.com" userId="05f0189a5894c19d" providerId="LiveId" clId="{BF578AE9-BAFC-4CE7-AB22-D7F227DE6243}" dt="2022-03-13T00:48:23.916" v="729"/>
        <pc:sldMkLst>
          <pc:docMk/>
          <pc:sldMk cId="1726536549" sldId="395"/>
        </pc:sldMkLst>
      </pc:sldChg>
      <pc:sldChg chg="addSp modSp add del mod">
        <pc:chgData name="facebook.etzm@gmail.com" userId="05f0189a5894c19d" providerId="LiveId" clId="{BF578AE9-BAFC-4CE7-AB22-D7F227DE6243}" dt="2022-03-06T03:51:18.703" v="673" actId="47"/>
        <pc:sldMkLst>
          <pc:docMk/>
          <pc:sldMk cId="504143255" sldId="396"/>
        </pc:sldMkLst>
        <pc:spChg chg="add mod">
          <ac:chgData name="facebook.etzm@gmail.com" userId="05f0189a5894c19d" providerId="LiveId" clId="{BF578AE9-BAFC-4CE7-AB22-D7F227DE6243}" dt="2022-03-06T01:28:56.902" v="607" actId="1036"/>
          <ac:spMkLst>
            <pc:docMk/>
            <pc:sldMk cId="504143255" sldId="396"/>
            <ac:spMk id="4" creationId="{5C7771A6-FA51-4009-B232-C659EA9DE326}"/>
          </ac:spMkLst>
        </pc:spChg>
      </pc:sldChg>
      <pc:sldChg chg="add">
        <pc:chgData name="facebook.etzm@gmail.com" userId="05f0189a5894c19d" providerId="LiveId" clId="{BF578AE9-BAFC-4CE7-AB22-D7F227DE6243}" dt="2022-03-13T00:48:24.537" v="730"/>
        <pc:sldMkLst>
          <pc:docMk/>
          <pc:sldMk cId="728661810" sldId="396"/>
        </pc:sldMkLst>
      </pc:sldChg>
      <pc:sldChg chg="new del">
        <pc:chgData name="facebook.etzm@gmail.com" userId="05f0189a5894c19d" providerId="LiveId" clId="{BF578AE9-BAFC-4CE7-AB22-D7F227DE6243}" dt="2022-03-06T01:17:46.009" v="283" actId="47"/>
        <pc:sldMkLst>
          <pc:docMk/>
          <pc:sldMk cId="1588076972" sldId="396"/>
        </pc:sldMkLst>
      </pc:sldChg>
      <pc:sldChg chg="add">
        <pc:chgData name="facebook.etzm@gmail.com" userId="05f0189a5894c19d" providerId="LiveId" clId="{BF578AE9-BAFC-4CE7-AB22-D7F227DE6243}" dt="2022-03-13T00:48:25.064" v="731"/>
        <pc:sldMkLst>
          <pc:docMk/>
          <pc:sldMk cId="268157996" sldId="397"/>
        </pc:sldMkLst>
      </pc:sldChg>
      <pc:sldChg chg="addSp modSp add del mod">
        <pc:chgData name="facebook.etzm@gmail.com" userId="05f0189a5894c19d" providerId="LiveId" clId="{BF578AE9-BAFC-4CE7-AB22-D7F227DE6243}" dt="2022-03-06T03:51:19.534" v="676" actId="47"/>
        <pc:sldMkLst>
          <pc:docMk/>
          <pc:sldMk cId="772577777" sldId="397"/>
        </pc:sldMkLst>
        <pc:spChg chg="add mod">
          <ac:chgData name="facebook.etzm@gmail.com" userId="05f0189a5894c19d" providerId="LiveId" clId="{BF578AE9-BAFC-4CE7-AB22-D7F227DE6243}" dt="2022-03-06T01:22:32.594" v="423" actId="1036"/>
          <ac:spMkLst>
            <pc:docMk/>
            <pc:sldMk cId="772577777" sldId="397"/>
            <ac:spMk id="4" creationId="{DCABEF21-357F-41FC-85AD-1448102347D6}"/>
          </ac:spMkLst>
        </pc:spChg>
      </pc:sldChg>
      <pc:sldChg chg="new del">
        <pc:chgData name="facebook.etzm@gmail.com" userId="05f0189a5894c19d" providerId="LiveId" clId="{BF578AE9-BAFC-4CE7-AB22-D7F227DE6243}" dt="2022-03-06T01:17:45.553" v="282" actId="47"/>
        <pc:sldMkLst>
          <pc:docMk/>
          <pc:sldMk cId="2163415537" sldId="397"/>
        </pc:sldMkLst>
      </pc:sldChg>
      <pc:sldChg chg="new del">
        <pc:chgData name="facebook.etzm@gmail.com" userId="05f0189a5894c19d" providerId="LiveId" clId="{BF578AE9-BAFC-4CE7-AB22-D7F227DE6243}" dt="2022-03-06T01:17:45.308" v="281" actId="47"/>
        <pc:sldMkLst>
          <pc:docMk/>
          <pc:sldMk cId="204421073" sldId="398"/>
        </pc:sldMkLst>
      </pc:sldChg>
      <pc:sldChg chg="add">
        <pc:chgData name="facebook.etzm@gmail.com" userId="05f0189a5894c19d" providerId="LiveId" clId="{BF578AE9-BAFC-4CE7-AB22-D7F227DE6243}" dt="2022-03-13T00:48:25.490" v="732"/>
        <pc:sldMkLst>
          <pc:docMk/>
          <pc:sldMk cId="2112125063" sldId="398"/>
        </pc:sldMkLst>
      </pc:sldChg>
      <pc:sldChg chg="addSp modSp add del mod">
        <pc:chgData name="facebook.etzm@gmail.com" userId="05f0189a5894c19d" providerId="LiveId" clId="{BF578AE9-BAFC-4CE7-AB22-D7F227DE6243}" dt="2022-03-06T03:51:18.961" v="674" actId="47"/>
        <pc:sldMkLst>
          <pc:docMk/>
          <pc:sldMk cId="3652941029" sldId="398"/>
        </pc:sldMkLst>
        <pc:spChg chg="add mod">
          <ac:chgData name="facebook.etzm@gmail.com" userId="05f0189a5894c19d" providerId="LiveId" clId="{BF578AE9-BAFC-4CE7-AB22-D7F227DE6243}" dt="2022-03-06T01:28:38.910" v="561" actId="1035"/>
          <ac:spMkLst>
            <pc:docMk/>
            <pc:sldMk cId="3652941029" sldId="398"/>
            <ac:spMk id="4" creationId="{1EF9149A-BF0A-449B-AD12-6A08E6B61BAE}"/>
          </ac:spMkLst>
        </pc:spChg>
      </pc:sldChg>
      <pc:sldChg chg="add">
        <pc:chgData name="facebook.etzm@gmail.com" userId="05f0189a5894c19d" providerId="LiveId" clId="{BF578AE9-BAFC-4CE7-AB22-D7F227DE6243}" dt="2022-03-13T00:48:44.747" v="733"/>
        <pc:sldMkLst>
          <pc:docMk/>
          <pc:sldMk cId="859603233" sldId="399"/>
        </pc:sldMkLst>
      </pc:sldChg>
      <pc:sldChg chg="addSp modSp add del mod">
        <pc:chgData name="facebook.etzm@gmail.com" userId="05f0189a5894c19d" providerId="LiveId" clId="{BF578AE9-BAFC-4CE7-AB22-D7F227DE6243}" dt="2022-03-06T03:51:19.256" v="675" actId="47"/>
        <pc:sldMkLst>
          <pc:docMk/>
          <pc:sldMk cId="3450899023" sldId="399"/>
        </pc:sldMkLst>
        <pc:spChg chg="add mod">
          <ac:chgData name="facebook.etzm@gmail.com" userId="05f0189a5894c19d" providerId="LiveId" clId="{BF578AE9-BAFC-4CE7-AB22-D7F227DE6243}" dt="2022-03-06T01:28:02.871" v="505" actId="1036"/>
          <ac:spMkLst>
            <pc:docMk/>
            <pc:sldMk cId="3450899023" sldId="399"/>
            <ac:spMk id="4" creationId="{5A291036-EAE4-46AA-AC43-96CA9D6A0710}"/>
          </ac:spMkLst>
        </pc:spChg>
      </pc:sldChg>
      <pc:sldChg chg="add del">
        <pc:chgData name="facebook.etzm@gmail.com" userId="05f0189a5894c19d" providerId="LiveId" clId="{BF578AE9-BAFC-4CE7-AB22-D7F227DE6243}" dt="2022-03-06T01:24:54.550" v="434" actId="47"/>
        <pc:sldMkLst>
          <pc:docMk/>
          <pc:sldMk cId="442331639" sldId="400"/>
        </pc:sldMkLst>
      </pc:sldChg>
      <pc:sldChg chg="add">
        <pc:chgData name="facebook.etzm@gmail.com" userId="05f0189a5894c19d" providerId="LiveId" clId="{BF578AE9-BAFC-4CE7-AB22-D7F227DE6243}" dt="2022-03-13T00:48:44.959" v="734"/>
        <pc:sldMkLst>
          <pc:docMk/>
          <pc:sldMk cId="2781917609" sldId="400"/>
        </pc:sldMkLst>
      </pc:sldChg>
      <pc:sldChg chg="addSp modSp add del mod">
        <pc:chgData name="facebook.etzm@gmail.com" userId="05f0189a5894c19d" providerId="LiveId" clId="{BF578AE9-BAFC-4CE7-AB22-D7F227DE6243}" dt="2022-03-06T03:51:18.330" v="672" actId="47"/>
        <pc:sldMkLst>
          <pc:docMk/>
          <pc:sldMk cId="2586453896" sldId="401"/>
        </pc:sldMkLst>
        <pc:spChg chg="add mod">
          <ac:chgData name="facebook.etzm@gmail.com" userId="05f0189a5894c19d" providerId="LiveId" clId="{BF578AE9-BAFC-4CE7-AB22-D7F227DE6243}" dt="2022-03-06T01:29:19.044" v="669" actId="1036"/>
          <ac:spMkLst>
            <pc:docMk/>
            <pc:sldMk cId="2586453896" sldId="401"/>
            <ac:spMk id="4" creationId="{789026A1-4141-4147-B634-DF20C60001B3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08338-DE0B-4E77-8365-AC6665BD260B}"/>
              </a:ext>
            </a:extLst>
          </p:cNvPr>
          <p:cNvSpPr txBox="1"/>
          <p:nvPr/>
        </p:nvSpPr>
        <p:spPr>
          <a:xfrm>
            <a:off x="0" y="53729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Li½¬u </a:t>
            </a:r>
            <a:r>
              <a:rPr lang="en-IN" dirty="0" err="1"/>
              <a:t>ù_TjûR</a:t>
            </a:r>
            <a:r>
              <a:rPr lang="en-IN" dirty="0"/>
              <a:t> úLh¼ûWVô </a:t>
            </a:r>
          </a:p>
          <a:p>
            <a:r>
              <a:rPr lang="en-IN" dirty="0" err="1"/>
              <a:t>LWm</a:t>
            </a:r>
            <a:r>
              <a:rPr lang="en-IN" dirty="0"/>
              <a:t> ©¥</a:t>
            </a:r>
            <a:r>
              <a:rPr lang="en-IN" dirty="0" err="1"/>
              <a:t>jùRuû</a:t>
            </a:r>
            <a:r>
              <a:rPr lang="en-IN" dirty="0"/>
              <a:t>] </a:t>
            </a:r>
            <a:r>
              <a:rPr lang="en-IN" dirty="0" err="1"/>
              <a:t>SPj§ÉúW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8AE1B-4C74-4E12-B96B-4EBEB2D87B85}"/>
              </a:ext>
            </a:extLst>
          </p:cNvPr>
          <p:cNvSpPr txBox="1"/>
          <p:nvPr/>
        </p:nvSpPr>
        <p:spPr>
          <a:xfrm>
            <a:off x="-1" y="537298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Y\</a:t>
            </a:r>
            <a:r>
              <a:rPr lang="en-IN" dirty="0" err="1"/>
              <a:t>h£ûV</a:t>
            </a:r>
            <a:r>
              <a:rPr lang="en-IN" dirty="0"/>
              <a:t> </a:t>
            </a:r>
            <a:r>
              <a:rPr lang="en-IN" dirty="0" err="1"/>
              <a:t>LiP</a:t>
            </a:r>
            <a:r>
              <a:rPr lang="en-IN" dirty="0"/>
              <a:t> </a:t>
            </a:r>
            <a:r>
              <a:rPr lang="en-IN" dirty="0" err="1"/>
              <a:t>SôhLÞd¸Pôn</a:t>
            </a:r>
            <a:r>
              <a:rPr lang="en-IN" dirty="0"/>
              <a:t> </a:t>
            </a:r>
          </a:p>
          <a:p>
            <a:r>
              <a:rPr lang="en-IN" dirty="0" err="1"/>
              <a:t>ùN¯lûT</a:t>
            </a:r>
            <a:r>
              <a:rPr lang="en-IN" dirty="0"/>
              <a:t> </a:t>
            </a:r>
            <a:r>
              <a:rPr lang="en-IN" dirty="0" err="1"/>
              <a:t>LôQf</a:t>
            </a:r>
            <a:r>
              <a:rPr lang="en-IN" dirty="0"/>
              <a:t> ùNn¾o</a:t>
            </a:r>
          </a:p>
        </p:txBody>
      </p:sp>
    </p:spTree>
    <p:extLst>
      <p:ext uri="{BB962C8B-B14F-4D97-AF65-F5344CB8AC3E}">
        <p14:creationId xmlns:p14="http://schemas.microsoft.com/office/powerpoint/2010/main" val="60670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281F4-49EB-46ED-B3BD-9CB1F0183B89}"/>
              </a:ext>
            </a:extLst>
          </p:cNvPr>
          <p:cNvSpPr txBox="1"/>
          <p:nvPr/>
        </p:nvSpPr>
        <p:spPr>
          <a:xfrm>
            <a:off x="-1" y="537298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Su± </a:t>
            </a:r>
            <a:r>
              <a:rPr lang="es-ES" dirty="0" err="1"/>
              <a:t>IVô</a:t>
            </a:r>
            <a:r>
              <a:rPr lang="es-ES" dirty="0"/>
              <a:t> (2) </a:t>
            </a:r>
            <a:r>
              <a:rPr lang="es-ES" dirty="0" err="1"/>
              <a:t>SuûU</a:t>
            </a:r>
            <a:r>
              <a:rPr lang="es-ES" dirty="0"/>
              <a:t> ùNn¾o Su± </a:t>
            </a:r>
            <a:r>
              <a:rPr lang="es-ES" dirty="0" err="1"/>
              <a:t>IVô</a:t>
            </a:r>
            <a:r>
              <a:rPr lang="es-ES" dirty="0"/>
              <a:t> </a:t>
            </a:r>
          </a:p>
          <a:p>
            <a:r>
              <a:rPr lang="es-ES" dirty="0"/>
              <a:t>Su± </a:t>
            </a:r>
            <a:r>
              <a:rPr lang="es-ES" dirty="0" err="1"/>
              <a:t>IVô</a:t>
            </a:r>
            <a:r>
              <a:rPr lang="es-ES" dirty="0"/>
              <a:t> (2) </a:t>
            </a:r>
            <a:r>
              <a:rPr lang="es-ES" dirty="0" err="1"/>
              <a:t>SPj</a:t>
            </a:r>
            <a:r>
              <a:rPr lang="es-ES" dirty="0"/>
              <a:t>§ Yk¾o Su± </a:t>
            </a:r>
            <a:r>
              <a:rPr lang="es-ES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78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43855-67D9-4201-B808-F4F1B152EB96}"/>
              </a:ext>
            </a:extLst>
          </p:cNvPr>
          <p:cNvSpPr txBox="1"/>
          <p:nvPr/>
        </p:nvSpPr>
        <p:spPr>
          <a:xfrm>
            <a:off x="0" y="537299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ÕVo</a:t>
            </a:r>
            <a:r>
              <a:rPr lang="en-IN" dirty="0"/>
              <a:t> </a:t>
            </a:r>
            <a:r>
              <a:rPr lang="en-IN" dirty="0" err="1"/>
              <a:t>Uôt±V</a:t>
            </a:r>
            <a:r>
              <a:rPr lang="en-IN" dirty="0"/>
              <a:t> </a:t>
            </a:r>
            <a:r>
              <a:rPr lang="en-IN" dirty="0" err="1"/>
              <a:t>çVYúW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TVm</a:t>
            </a:r>
            <a:r>
              <a:rPr lang="en-IN" dirty="0"/>
              <a:t> </a:t>
            </a:r>
            <a:r>
              <a:rPr lang="en-IN" dirty="0" err="1"/>
              <a:t>ALt±V</a:t>
            </a:r>
            <a:r>
              <a:rPr lang="en-IN" dirty="0"/>
              <a:t> £</a:t>
            </a:r>
            <a:r>
              <a:rPr lang="en-IN" dirty="0" err="1"/>
              <a:t>úS¡RúW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53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6462-CA4F-4B36-8ABC-7B6D0E458096}"/>
              </a:ext>
            </a:extLst>
          </p:cNvPr>
          <p:cNvSpPr txBox="1"/>
          <p:nvPr/>
        </p:nvSpPr>
        <p:spPr>
          <a:xfrm>
            <a:off x="0" y="537298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Ïû</a:t>
            </a:r>
            <a:r>
              <a:rPr lang="en-IN" dirty="0"/>
              <a:t>\ÜLs ¨û\</a:t>
            </a:r>
            <a:r>
              <a:rPr lang="en-IN" dirty="0" err="1"/>
              <a:t>Yôn</a:t>
            </a:r>
            <a:r>
              <a:rPr lang="en-IN" dirty="0"/>
              <a:t> </a:t>
            </a:r>
            <a:r>
              <a:rPr lang="en-IN" dirty="0" err="1"/>
              <a:t>Uôt±ÉúW</a:t>
            </a:r>
            <a:r>
              <a:rPr lang="en-IN" dirty="0"/>
              <a:t> </a:t>
            </a:r>
          </a:p>
          <a:p>
            <a:r>
              <a:rPr lang="en-IN" dirty="0" err="1"/>
              <a:t>úRôp®Ls</a:t>
            </a:r>
            <a:r>
              <a:rPr lang="en-IN" dirty="0"/>
              <a:t> </a:t>
            </a:r>
            <a:r>
              <a:rPr lang="en-IN" dirty="0" err="1"/>
              <a:t>ù_VUôn</a:t>
            </a:r>
            <a:r>
              <a:rPr lang="en-IN" dirty="0"/>
              <a:t> </a:t>
            </a:r>
            <a:r>
              <a:rPr lang="en-IN" dirty="0" err="1"/>
              <a:t>Uôt±ÉúW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6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1E3F6-4957-4B65-B84B-0AB466F354C0}"/>
              </a:ext>
            </a:extLst>
          </p:cNvPr>
          <p:cNvSpPr txBox="1"/>
          <p:nvPr/>
        </p:nvSpPr>
        <p:spPr>
          <a:xfrm>
            <a:off x="0" y="53662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Vô§Ls</a:t>
            </a:r>
            <a:r>
              <a:rPr lang="en-IN" dirty="0"/>
              <a:t> ¿</a:t>
            </a:r>
            <a:r>
              <a:rPr lang="en-IN" dirty="0" err="1"/>
              <a:t>d¡V</a:t>
            </a:r>
            <a:r>
              <a:rPr lang="en-IN" dirty="0"/>
              <a:t> </a:t>
            </a:r>
            <a:r>
              <a:rPr lang="en-IN" dirty="0" err="1"/>
              <a:t>ûYj§VúW</a:t>
            </a:r>
            <a:r>
              <a:rPr lang="en-IN" dirty="0"/>
              <a:t> </a:t>
            </a:r>
          </a:p>
          <a:p>
            <a:r>
              <a:rPr lang="en-IN" dirty="0" err="1"/>
              <a:t>TôYeLs</a:t>
            </a:r>
            <a:r>
              <a:rPr lang="en-IN" dirty="0"/>
              <a:t> </a:t>
            </a:r>
            <a:r>
              <a:rPr lang="en-IN" dirty="0" err="1"/>
              <a:t>úTôd¡V</a:t>
            </a:r>
            <a:r>
              <a:rPr lang="en-IN" dirty="0"/>
              <a:t> </a:t>
            </a:r>
            <a:r>
              <a:rPr lang="en-IN" dirty="0" err="1"/>
              <a:t>T¬Lô¬úV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60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Words>113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62</cp:revision>
  <dcterms:created xsi:type="dcterms:W3CDTF">2019-11-02T16:27:41Z</dcterms:created>
  <dcterms:modified xsi:type="dcterms:W3CDTF">2022-03-16T12:43:47Z</dcterms:modified>
</cp:coreProperties>
</file>