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9" r:id="rId7"/>
    <p:sldId id="400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facebook.etzm@gmail.com" userId="05f0189a5894c19d" providerId="LiveId" clId="{07FB7CA3-D4DE-4A8E-B05E-A148D0799E18}"/>
    <pc:docChg chg="undo custSel delSld modSld">
      <pc:chgData name="facebook.etzm@gmail.com" userId="05f0189a5894c19d" providerId="LiveId" clId="{07FB7CA3-D4DE-4A8E-B05E-A148D0799E18}" dt="2022-03-16T12:54:04.452" v="499" actId="22"/>
      <pc:docMkLst>
        <pc:docMk/>
      </pc:docMkLst>
      <pc:sldChg chg="del">
        <pc:chgData name="facebook.etzm@gmail.com" userId="05f0189a5894c19d" providerId="LiveId" clId="{07FB7CA3-D4DE-4A8E-B05E-A148D0799E18}" dt="2022-03-16T12:53:25.462" v="497" actId="47"/>
        <pc:sldMkLst>
          <pc:docMk/>
          <pc:sldMk cId="944968354" sldId="391"/>
        </pc:sldMkLst>
      </pc:sldChg>
      <pc:sldChg chg="addSp delSp modSp mod">
        <pc:chgData name="facebook.etzm@gmail.com" userId="05f0189a5894c19d" providerId="LiveId" clId="{07FB7CA3-D4DE-4A8E-B05E-A148D0799E18}" dt="2022-03-16T12:54:04.452" v="499" actId="22"/>
        <pc:sldMkLst>
          <pc:docMk/>
          <pc:sldMk cId="1414681237" sldId="392"/>
        </pc:sldMkLst>
        <pc:spChg chg="add mod">
          <ac:chgData name="facebook.etzm@gmail.com" userId="05f0189a5894c19d" providerId="LiveId" clId="{07FB7CA3-D4DE-4A8E-B05E-A148D0799E18}" dt="2022-03-16T12:48:44.695" v="52" actId="1035"/>
          <ac:spMkLst>
            <pc:docMk/>
            <pc:sldMk cId="1414681237" sldId="392"/>
            <ac:spMk id="4" creationId="{2EC7C263-1598-4F25-9B82-5674122B57ED}"/>
          </ac:spMkLst>
        </pc:spChg>
        <pc:spChg chg="add del">
          <ac:chgData name="facebook.etzm@gmail.com" userId="05f0189a5894c19d" providerId="LiveId" clId="{07FB7CA3-D4DE-4A8E-B05E-A148D0799E18}" dt="2022-03-16T12:54:04.452" v="499" actId="22"/>
          <ac:spMkLst>
            <pc:docMk/>
            <pc:sldMk cId="1414681237" sldId="392"/>
            <ac:spMk id="7" creationId="{411CC5C9-0F12-47D5-9A84-A2ACF4E31D5D}"/>
          </ac:spMkLst>
        </pc:spChg>
      </pc:sldChg>
      <pc:sldChg chg="addSp modSp mod">
        <pc:chgData name="facebook.etzm@gmail.com" userId="05f0189a5894c19d" providerId="LiveId" clId="{07FB7CA3-D4DE-4A8E-B05E-A148D0799E18}" dt="2022-03-16T12:49:14.142" v="102" actId="1035"/>
        <pc:sldMkLst>
          <pc:docMk/>
          <pc:sldMk cId="606708354" sldId="393"/>
        </pc:sldMkLst>
        <pc:spChg chg="add mod">
          <ac:chgData name="facebook.etzm@gmail.com" userId="05f0189a5894c19d" providerId="LiveId" clId="{07FB7CA3-D4DE-4A8E-B05E-A148D0799E18}" dt="2022-03-16T12:49:14.142" v="102" actId="1035"/>
          <ac:spMkLst>
            <pc:docMk/>
            <pc:sldMk cId="606708354" sldId="393"/>
            <ac:spMk id="4" creationId="{069D1D1A-F2BE-4AB8-A0F8-2A82351656FB}"/>
          </ac:spMkLst>
        </pc:spChg>
      </pc:sldChg>
      <pc:sldChg chg="addSp modSp mod">
        <pc:chgData name="facebook.etzm@gmail.com" userId="05f0189a5894c19d" providerId="LiveId" clId="{07FB7CA3-D4DE-4A8E-B05E-A148D0799E18}" dt="2022-03-16T12:49:37.981" v="144" actId="1035"/>
        <pc:sldMkLst>
          <pc:docMk/>
          <pc:sldMk cId="2184782487" sldId="394"/>
        </pc:sldMkLst>
        <pc:spChg chg="add mod">
          <ac:chgData name="facebook.etzm@gmail.com" userId="05f0189a5894c19d" providerId="LiveId" clId="{07FB7CA3-D4DE-4A8E-B05E-A148D0799E18}" dt="2022-03-16T12:49:37.981" v="144" actId="1035"/>
          <ac:spMkLst>
            <pc:docMk/>
            <pc:sldMk cId="2184782487" sldId="394"/>
            <ac:spMk id="4" creationId="{FF9824B0-F242-49B7-B15F-1F866EF12954}"/>
          </ac:spMkLst>
        </pc:spChg>
      </pc:sldChg>
      <pc:sldChg chg="addSp modSp mod">
        <pc:chgData name="facebook.etzm@gmail.com" userId="05f0189a5894c19d" providerId="LiveId" clId="{07FB7CA3-D4DE-4A8E-B05E-A148D0799E18}" dt="2022-03-16T12:50:06.834" v="201" actId="1035"/>
        <pc:sldMkLst>
          <pc:docMk/>
          <pc:sldMk cId="1726536549" sldId="395"/>
        </pc:sldMkLst>
        <pc:spChg chg="add mod">
          <ac:chgData name="facebook.etzm@gmail.com" userId="05f0189a5894c19d" providerId="LiveId" clId="{07FB7CA3-D4DE-4A8E-B05E-A148D0799E18}" dt="2022-03-16T12:50:06.834" v="201" actId="1035"/>
          <ac:spMkLst>
            <pc:docMk/>
            <pc:sldMk cId="1726536549" sldId="395"/>
            <ac:spMk id="4" creationId="{A1C186A1-7F33-404F-83EC-C44E341BDC60}"/>
          </ac:spMkLst>
        </pc:spChg>
      </pc:sldChg>
      <pc:sldChg chg="addSp modSp mod">
        <pc:chgData name="facebook.etzm@gmail.com" userId="05f0189a5894c19d" providerId="LiveId" clId="{07FB7CA3-D4DE-4A8E-B05E-A148D0799E18}" dt="2022-03-16T12:51:09.872" v="279" actId="1036"/>
        <pc:sldMkLst>
          <pc:docMk/>
          <pc:sldMk cId="728661810" sldId="396"/>
        </pc:sldMkLst>
        <pc:spChg chg="add mod">
          <ac:chgData name="facebook.etzm@gmail.com" userId="05f0189a5894c19d" providerId="LiveId" clId="{07FB7CA3-D4DE-4A8E-B05E-A148D0799E18}" dt="2022-03-16T12:51:09.872" v="279" actId="1036"/>
          <ac:spMkLst>
            <pc:docMk/>
            <pc:sldMk cId="728661810" sldId="396"/>
            <ac:spMk id="4" creationId="{955E049C-13FC-485C-90F4-11D9EBAE1C4D}"/>
          </ac:spMkLst>
        </pc:spChg>
      </pc:sldChg>
      <pc:sldChg chg="addSp modSp mod">
        <pc:chgData name="facebook.etzm@gmail.com" userId="05f0189a5894c19d" providerId="LiveId" clId="{07FB7CA3-D4DE-4A8E-B05E-A148D0799E18}" dt="2022-03-16T12:52:36.138" v="436" actId="1035"/>
        <pc:sldMkLst>
          <pc:docMk/>
          <pc:sldMk cId="268157996" sldId="397"/>
        </pc:sldMkLst>
        <pc:spChg chg="add mod">
          <ac:chgData name="facebook.etzm@gmail.com" userId="05f0189a5894c19d" providerId="LiveId" clId="{07FB7CA3-D4DE-4A8E-B05E-A148D0799E18}" dt="2022-03-16T12:52:36.138" v="436" actId="1035"/>
          <ac:spMkLst>
            <pc:docMk/>
            <pc:sldMk cId="268157996" sldId="397"/>
            <ac:spMk id="4" creationId="{07652749-277F-48E7-A22E-22D1C55D8F03}"/>
          </ac:spMkLst>
        </pc:spChg>
      </pc:sldChg>
      <pc:sldChg chg="addSp modSp mod">
        <pc:chgData name="facebook.etzm@gmail.com" userId="05f0189a5894c19d" providerId="LiveId" clId="{07FB7CA3-D4DE-4A8E-B05E-A148D0799E18}" dt="2022-03-16T12:53:18.660" v="496" actId="1036"/>
        <pc:sldMkLst>
          <pc:docMk/>
          <pc:sldMk cId="2112125063" sldId="398"/>
        </pc:sldMkLst>
        <pc:spChg chg="add mod">
          <ac:chgData name="facebook.etzm@gmail.com" userId="05f0189a5894c19d" providerId="LiveId" clId="{07FB7CA3-D4DE-4A8E-B05E-A148D0799E18}" dt="2022-03-16T12:53:18.660" v="496" actId="1036"/>
          <ac:spMkLst>
            <pc:docMk/>
            <pc:sldMk cId="2112125063" sldId="398"/>
            <ac:spMk id="4" creationId="{CD8627E7-8ACD-4E5D-ABD1-7F38AF33D3B1}"/>
          </ac:spMkLst>
        </pc:spChg>
      </pc:sldChg>
      <pc:sldChg chg="addSp modSp mod">
        <pc:chgData name="facebook.etzm@gmail.com" userId="05f0189a5894c19d" providerId="LiveId" clId="{07FB7CA3-D4DE-4A8E-B05E-A148D0799E18}" dt="2022-03-16T12:51:41.993" v="353" actId="1035"/>
        <pc:sldMkLst>
          <pc:docMk/>
          <pc:sldMk cId="859603233" sldId="399"/>
        </pc:sldMkLst>
        <pc:spChg chg="add mod">
          <ac:chgData name="facebook.etzm@gmail.com" userId="05f0189a5894c19d" providerId="LiveId" clId="{07FB7CA3-D4DE-4A8E-B05E-A148D0799E18}" dt="2022-03-16T12:51:41.993" v="353" actId="1035"/>
          <ac:spMkLst>
            <pc:docMk/>
            <pc:sldMk cId="859603233" sldId="399"/>
            <ac:spMk id="4" creationId="{FA715BFB-6FF5-43F0-A125-A7DA2E09654F}"/>
          </ac:spMkLst>
        </pc:spChg>
      </pc:sldChg>
      <pc:sldChg chg="addSp modSp mod">
        <pc:chgData name="facebook.etzm@gmail.com" userId="05f0189a5894c19d" providerId="LiveId" clId="{07FB7CA3-D4DE-4A8E-B05E-A148D0799E18}" dt="2022-03-16T12:52:17.829" v="392" actId="1036"/>
        <pc:sldMkLst>
          <pc:docMk/>
          <pc:sldMk cId="2781917609" sldId="400"/>
        </pc:sldMkLst>
        <pc:spChg chg="add mod">
          <ac:chgData name="facebook.etzm@gmail.com" userId="05f0189a5894c19d" providerId="LiveId" clId="{07FB7CA3-D4DE-4A8E-B05E-A148D0799E18}" dt="2022-03-16T12:52:17.829" v="392" actId="1036"/>
          <ac:spMkLst>
            <pc:docMk/>
            <pc:sldMk cId="2781917609" sldId="400"/>
            <ac:spMk id="4" creationId="{B3940B9C-3964-442D-BF96-DB905B9768D5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FD590058-3907-43E0-93EE-52287FBDD6A5}"/>
    <pc:docChg chg="modSld">
      <pc:chgData name="Samson Christopher" userId="6a13b5f1e64a53ae" providerId="LiveId" clId="{FD590058-3907-43E0-93EE-52287FBDD6A5}" dt="2022-04-10T05:05:50.115" v="5" actId="20577"/>
      <pc:docMkLst>
        <pc:docMk/>
      </pc:docMkLst>
      <pc:sldChg chg="modSp mod">
        <pc:chgData name="Samson Christopher" userId="6a13b5f1e64a53ae" providerId="LiveId" clId="{FD590058-3907-43E0-93EE-52287FBDD6A5}" dt="2022-04-10T05:05:28.383" v="1" actId="20577"/>
        <pc:sldMkLst>
          <pc:docMk/>
          <pc:sldMk cId="728661810" sldId="396"/>
        </pc:sldMkLst>
        <pc:spChg chg="mod">
          <ac:chgData name="Samson Christopher" userId="6a13b5f1e64a53ae" providerId="LiveId" clId="{FD590058-3907-43E0-93EE-52287FBDD6A5}" dt="2022-04-10T05:05:28.383" v="1" actId="20577"/>
          <ac:spMkLst>
            <pc:docMk/>
            <pc:sldMk cId="728661810" sldId="396"/>
            <ac:spMk id="4" creationId="{955E049C-13FC-485C-90F4-11D9EBAE1C4D}"/>
          </ac:spMkLst>
        </pc:spChg>
      </pc:sldChg>
      <pc:sldChg chg="modSp mod">
        <pc:chgData name="Samson Christopher" userId="6a13b5f1e64a53ae" providerId="LiveId" clId="{FD590058-3907-43E0-93EE-52287FBDD6A5}" dt="2022-04-10T05:05:50.115" v="5" actId="20577"/>
        <pc:sldMkLst>
          <pc:docMk/>
          <pc:sldMk cId="2112125063" sldId="398"/>
        </pc:sldMkLst>
        <pc:spChg chg="mod">
          <ac:chgData name="Samson Christopher" userId="6a13b5f1e64a53ae" providerId="LiveId" clId="{FD590058-3907-43E0-93EE-52287FBDD6A5}" dt="2022-04-10T05:05:50.115" v="5" actId="20577"/>
          <ac:spMkLst>
            <pc:docMk/>
            <pc:sldMk cId="2112125063" sldId="398"/>
            <ac:spMk id="4" creationId="{CD8627E7-8ACD-4E5D-ABD1-7F38AF33D3B1}"/>
          </ac:spMkLst>
        </pc:spChg>
      </pc:sldChg>
      <pc:sldChg chg="modSp mod">
        <pc:chgData name="Samson Christopher" userId="6a13b5f1e64a53ae" providerId="LiveId" clId="{FD590058-3907-43E0-93EE-52287FBDD6A5}" dt="2022-04-10T05:05:36.246" v="3" actId="20577"/>
        <pc:sldMkLst>
          <pc:docMk/>
          <pc:sldMk cId="2781917609" sldId="400"/>
        </pc:sldMkLst>
        <pc:spChg chg="mod">
          <ac:chgData name="Samson Christopher" userId="6a13b5f1e64a53ae" providerId="LiveId" clId="{FD590058-3907-43E0-93EE-52287FBDD6A5}" dt="2022-04-10T05:05:36.246" v="3" actId="20577"/>
          <ac:spMkLst>
            <pc:docMk/>
            <pc:sldMk cId="2781917609" sldId="400"/>
            <ac:spMk id="4" creationId="{B3940B9C-3964-442D-BF96-DB905B9768D5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C263-1598-4F25-9B82-5674122B57ED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Y¯L[</a:t>
            </a:r>
            <a:r>
              <a:rPr lang="en-IN" dirty="0" err="1"/>
              <a:t>ôdÏYôo</a:t>
            </a:r>
            <a:r>
              <a:rPr lang="en-IN" dirty="0"/>
              <a:t> </a:t>
            </a:r>
          </a:p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TôûRùVpXôm</a:t>
            </a:r>
            <a:r>
              <a:rPr lang="en-IN" dirty="0"/>
              <a:t> </a:t>
            </a:r>
            <a:r>
              <a:rPr lang="en-IN" dirty="0" err="1"/>
              <a:t>ùNqûYVôdÏYôo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D1D1A-F2BE-4AB8-A0F8-2A82351656FB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r>
              <a:rPr lang="en-IN" dirty="0"/>
              <a:t> </a:t>
            </a:r>
          </a:p>
          <a:p>
            <a:r>
              <a:rPr lang="en-IN" dirty="0"/>
              <a:t>¨</a:t>
            </a:r>
            <a:r>
              <a:rPr lang="en-IN" dirty="0" err="1"/>
              <a:t>fNVUôLúY</a:t>
            </a:r>
            <a:r>
              <a:rPr lang="en-IN" dirty="0"/>
              <a:t> Ø¥Ü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824B0-F242-49B7-B15F-1F866EF12954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DNôd¡u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SmØûPV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86A1-7F33-404F-83EC-C44E341BDC60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ToYRúU</a:t>
            </a:r>
            <a:r>
              <a:rPr lang="en-IN" dirty="0"/>
              <a:t> </a:t>
            </a:r>
            <a:r>
              <a:rPr lang="en-IN" dirty="0" err="1"/>
              <a:t>GmUôj§Wm</a:t>
            </a:r>
            <a:r>
              <a:rPr lang="en-IN" dirty="0"/>
              <a:t> </a:t>
            </a:r>
          </a:p>
          <a:p>
            <a:r>
              <a:rPr lang="en-IN" dirty="0" err="1"/>
              <a:t>ùNÚTôúTp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NUUôÏYôn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E049C-13FC-485C-90F4-11D9EBAE1C4D}"/>
              </a:ext>
            </a:extLst>
          </p:cNvPr>
          <p:cNvSpPr txBox="1"/>
          <p:nvPr/>
        </p:nvSpPr>
        <p:spPr>
          <a:xfrm>
            <a:off x="0" y="53769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Øj§ûW</a:t>
            </a:r>
            <a:r>
              <a:rPr lang="en-IN" dirty="0"/>
              <a:t> </a:t>
            </a:r>
            <a:r>
              <a:rPr lang="en-IN" dirty="0" err="1"/>
              <a:t>úUô§WUôn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ùLôiPôúW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SôUj§úX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ùTßúYôúU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15BFB-6FF5-43F0-A125-A7DA2E09654F}"/>
              </a:ext>
            </a:extLst>
          </p:cNvPr>
          <p:cNvSpPr txBox="1"/>
          <p:nvPr/>
        </p:nvSpPr>
        <p:spPr>
          <a:xfrm>
            <a:off x="0" y="53848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éª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j§tÏm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Wô_u</a:t>
            </a:r>
            <a:r>
              <a:rPr lang="en-IN" dirty="0"/>
              <a:t> </a:t>
            </a:r>
          </a:p>
          <a:p>
            <a:r>
              <a:rPr lang="en-IN" dirty="0"/>
              <a:t>Eu]</a:t>
            </a:r>
            <a:r>
              <a:rPr lang="en-IN" dirty="0" err="1"/>
              <a:t>RUô</a:t>
            </a:r>
            <a:r>
              <a:rPr lang="en-IN" dirty="0"/>
              <a:t>]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Õ§VôúX</a:t>
            </a:r>
            <a:r>
              <a:rPr lang="en-IN" dirty="0"/>
              <a:t> </a:t>
            </a:r>
            <a:r>
              <a:rPr lang="en-IN" dirty="0" err="1"/>
              <a:t>EVoj§ÓúYôm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40B9C-3964-442D-BF96-DB905B9768D5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ùYiLX</a:t>
            </a:r>
            <a:r>
              <a:rPr lang="en-IN" dirty="0"/>
              <a:t> </a:t>
            </a:r>
            <a:r>
              <a:rPr lang="en-IN" dirty="0" err="1"/>
              <a:t>LRùYpXôm</a:t>
            </a:r>
            <a:r>
              <a:rPr lang="en-IN" dirty="0"/>
              <a:t> </a:t>
            </a:r>
            <a:r>
              <a:rPr lang="en-IN" dirty="0" err="1"/>
              <a:t>EûPj§ÓYôúW</a:t>
            </a:r>
            <a:r>
              <a:rPr lang="en-IN" dirty="0"/>
              <a:t> </a:t>
            </a:r>
          </a:p>
          <a:p>
            <a:r>
              <a:rPr lang="en-IN" dirty="0" err="1"/>
              <a:t>CÚm</a:t>
            </a:r>
            <a:r>
              <a:rPr lang="en-IN" dirty="0"/>
              <a:t>× </a:t>
            </a:r>
            <a:r>
              <a:rPr lang="en-IN" dirty="0" err="1"/>
              <a:t>RôrlTôsLû</a:t>
            </a:r>
            <a:r>
              <a:rPr lang="en-IN" dirty="0"/>
              <a:t>[ </a:t>
            </a:r>
            <a:r>
              <a:rPr lang="en-IN" dirty="0" err="1"/>
              <a:t>Ø±j§ÓYôúW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1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52749-277F-48E7-A22E-22D1C55D8F03}"/>
              </a:ext>
            </a:extLst>
          </p:cNvPr>
          <p:cNvSpPr txBox="1"/>
          <p:nvPr/>
        </p:nvSpPr>
        <p:spPr>
          <a:xfrm>
            <a:off x="0" y="53848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RûPLû</a:t>
            </a:r>
            <a:r>
              <a:rPr lang="en-IN" dirty="0"/>
              <a:t>[ </a:t>
            </a:r>
            <a:r>
              <a:rPr lang="en-IN" dirty="0" err="1"/>
              <a:t>EûPlTYo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úTôYôo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BolT¬lúTôúU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5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627E7-8ACD-4E5D-ABD1-7F38AF33D3B1}"/>
              </a:ext>
            </a:extLst>
          </p:cNvPr>
          <p:cNvSpPr txBox="1"/>
          <p:nvPr/>
        </p:nvSpPr>
        <p:spPr>
          <a:xfrm>
            <a:off x="0" y="53651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EûPj§ÓYôo</a:t>
            </a:r>
            <a:r>
              <a:rPr lang="en-IN" dirty="0"/>
              <a:t> </a:t>
            </a:r>
            <a:r>
              <a:rPr lang="en-IN" dirty="0" err="1"/>
              <a:t>Dh¥ûV</a:t>
            </a:r>
            <a:r>
              <a:rPr lang="en-IN" dirty="0"/>
              <a:t> </a:t>
            </a:r>
            <a:r>
              <a:rPr lang="en-IN" dirty="0" err="1"/>
              <a:t>Ø±j§ÓYôo</a:t>
            </a:r>
            <a:r>
              <a:rPr lang="en-IN" dirty="0"/>
              <a:t> </a:t>
            </a:r>
            <a:r>
              <a:rPr lang="en-IN" dirty="0" err="1"/>
              <a:t>CWReLû</a:t>
            </a:r>
            <a:r>
              <a:rPr lang="en-IN" dirty="0"/>
              <a:t>[ Ad¡²Vôp </a:t>
            </a:r>
            <a:r>
              <a:rPr lang="en-IN" dirty="0" err="1"/>
              <a:t>ÑhùP¬lTôúW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143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2022-04-10T05:05:54Z</dcterms:modified>
</cp:coreProperties>
</file>