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  <p:sldId id="400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D6F02012-5333-4F30-8ED6-C786F3E4B854}"/>
    <pc:docChg chg="delSld modSld">
      <pc:chgData name="facebook.etzm@gmail.com" userId="05f0189a5894c19d" providerId="LiveId" clId="{D6F02012-5333-4F30-8ED6-C786F3E4B854}" dt="2022-03-18T11:41:12.267" v="691" actId="255"/>
      <pc:docMkLst>
        <pc:docMk/>
      </pc:docMkLst>
      <pc:sldChg chg="modSp del mod">
        <pc:chgData name="facebook.etzm@gmail.com" userId="05f0189a5894c19d" providerId="LiveId" clId="{D6F02012-5333-4F30-8ED6-C786F3E4B854}" dt="2022-03-18T11:30:02.596" v="690" actId="47"/>
        <pc:sldMkLst>
          <pc:docMk/>
          <pc:sldMk cId="944968354" sldId="391"/>
        </pc:sldMkLst>
        <pc:spChg chg="mod">
          <ac:chgData name="facebook.etzm@gmail.com" userId="05f0189a5894c19d" providerId="LiveId" clId="{D6F02012-5333-4F30-8ED6-C786F3E4B854}" dt="2022-03-18T11:26:00.651" v="491" actId="108"/>
          <ac:spMkLst>
            <pc:docMk/>
            <pc:sldMk cId="944968354" sldId="391"/>
            <ac:spMk id="5" creationId="{5220FD28-2796-4C59-B2C7-1A4221F6BF85}"/>
          </ac:spMkLst>
        </pc:spChg>
      </pc:sldChg>
      <pc:sldChg chg="addSp modSp mod">
        <pc:chgData name="facebook.etzm@gmail.com" userId="05f0189a5894c19d" providerId="LiveId" clId="{D6F02012-5333-4F30-8ED6-C786F3E4B854}" dt="2022-03-18T11:41:12.267" v="691" actId="255"/>
        <pc:sldMkLst>
          <pc:docMk/>
          <pc:sldMk cId="1414681237" sldId="392"/>
        </pc:sldMkLst>
        <pc:spChg chg="add mod">
          <ac:chgData name="facebook.etzm@gmail.com" userId="05f0189a5894c19d" providerId="LiveId" clId="{D6F02012-5333-4F30-8ED6-C786F3E4B854}" dt="2022-03-18T11:41:12.267" v="691" actId="255"/>
          <ac:spMkLst>
            <pc:docMk/>
            <pc:sldMk cId="1414681237" sldId="392"/>
            <ac:spMk id="4" creationId="{E9B6F488-15E5-46E3-8088-3CD70ACC7C1B}"/>
          </ac:spMkLst>
        </pc:spChg>
      </pc:sldChg>
      <pc:sldChg chg="addSp modSp mod">
        <pc:chgData name="facebook.etzm@gmail.com" userId="05f0189a5894c19d" providerId="LiveId" clId="{D6F02012-5333-4F30-8ED6-C786F3E4B854}" dt="2022-03-16T13:02:24.832" v="114" actId="6549"/>
        <pc:sldMkLst>
          <pc:docMk/>
          <pc:sldMk cId="606708354" sldId="393"/>
        </pc:sldMkLst>
        <pc:spChg chg="add mod">
          <ac:chgData name="facebook.etzm@gmail.com" userId="05f0189a5894c19d" providerId="LiveId" clId="{D6F02012-5333-4F30-8ED6-C786F3E4B854}" dt="2022-03-16T13:02:24.832" v="114" actId="6549"/>
          <ac:spMkLst>
            <pc:docMk/>
            <pc:sldMk cId="606708354" sldId="393"/>
            <ac:spMk id="4" creationId="{DD6DB496-8B53-4FE0-9ADB-40FBBF6EC365}"/>
          </ac:spMkLst>
        </pc:spChg>
      </pc:sldChg>
      <pc:sldChg chg="addSp modSp mod">
        <pc:chgData name="facebook.etzm@gmail.com" userId="05f0189a5894c19d" providerId="LiveId" clId="{D6F02012-5333-4F30-8ED6-C786F3E4B854}" dt="2022-03-16T13:04:16.902" v="279" actId="1035"/>
        <pc:sldMkLst>
          <pc:docMk/>
          <pc:sldMk cId="2184782487" sldId="394"/>
        </pc:sldMkLst>
        <pc:spChg chg="add mod">
          <ac:chgData name="facebook.etzm@gmail.com" userId="05f0189a5894c19d" providerId="LiveId" clId="{D6F02012-5333-4F30-8ED6-C786F3E4B854}" dt="2022-03-16T13:04:16.902" v="279" actId="1035"/>
          <ac:spMkLst>
            <pc:docMk/>
            <pc:sldMk cId="2184782487" sldId="394"/>
            <ac:spMk id="4" creationId="{C8E40405-207A-417B-B37F-E62CCDA257EB}"/>
          </ac:spMkLst>
        </pc:spChg>
      </pc:sldChg>
      <pc:sldChg chg="addSp modSp mod">
        <pc:chgData name="facebook.etzm@gmail.com" userId="05f0189a5894c19d" providerId="LiveId" clId="{D6F02012-5333-4F30-8ED6-C786F3E4B854}" dt="2022-03-16T13:08:40.866" v="423" actId="1035"/>
        <pc:sldMkLst>
          <pc:docMk/>
          <pc:sldMk cId="1726536549" sldId="395"/>
        </pc:sldMkLst>
        <pc:spChg chg="add mod">
          <ac:chgData name="facebook.etzm@gmail.com" userId="05f0189a5894c19d" providerId="LiveId" clId="{D6F02012-5333-4F30-8ED6-C786F3E4B854}" dt="2022-03-16T13:08:40.866" v="423" actId="1035"/>
          <ac:spMkLst>
            <pc:docMk/>
            <pc:sldMk cId="1726536549" sldId="395"/>
            <ac:spMk id="4" creationId="{9F6330FC-A0A6-4D39-B0D3-896AB8CC9378}"/>
          </ac:spMkLst>
        </pc:spChg>
      </pc:sldChg>
      <pc:sldChg chg="addSp modSp mod">
        <pc:chgData name="facebook.etzm@gmail.com" userId="05f0189a5894c19d" providerId="LiveId" clId="{D6F02012-5333-4F30-8ED6-C786F3E4B854}" dt="2022-03-18T11:18:40.108" v="486" actId="1035"/>
        <pc:sldMkLst>
          <pc:docMk/>
          <pc:sldMk cId="728661810" sldId="396"/>
        </pc:sldMkLst>
        <pc:spChg chg="add mod">
          <ac:chgData name="facebook.etzm@gmail.com" userId="05f0189a5894c19d" providerId="LiveId" clId="{D6F02012-5333-4F30-8ED6-C786F3E4B854}" dt="2022-03-18T11:18:40.108" v="486" actId="1035"/>
          <ac:spMkLst>
            <pc:docMk/>
            <pc:sldMk cId="728661810" sldId="396"/>
            <ac:spMk id="4" creationId="{E8157C42-937A-42EB-AE23-A02469976B4F}"/>
          </ac:spMkLst>
        </pc:spChg>
      </pc:sldChg>
      <pc:sldChg chg="addSp modSp mod">
        <pc:chgData name="facebook.etzm@gmail.com" userId="05f0189a5894c19d" providerId="LiveId" clId="{D6F02012-5333-4F30-8ED6-C786F3E4B854}" dt="2022-03-18T11:29:11.596" v="634" actId="1036"/>
        <pc:sldMkLst>
          <pc:docMk/>
          <pc:sldMk cId="268157996" sldId="397"/>
        </pc:sldMkLst>
        <pc:spChg chg="add mod">
          <ac:chgData name="facebook.etzm@gmail.com" userId="05f0189a5894c19d" providerId="LiveId" clId="{D6F02012-5333-4F30-8ED6-C786F3E4B854}" dt="2022-03-18T11:29:11.596" v="634" actId="1036"/>
          <ac:spMkLst>
            <pc:docMk/>
            <pc:sldMk cId="268157996" sldId="397"/>
            <ac:spMk id="4" creationId="{34C455C1-90AD-46E3-AADC-5510D09720CB}"/>
          </ac:spMkLst>
        </pc:spChg>
      </pc:sldChg>
      <pc:sldChg chg="addSp modSp mod">
        <pc:chgData name="facebook.etzm@gmail.com" userId="05f0189a5894c19d" providerId="LiveId" clId="{D6F02012-5333-4F30-8ED6-C786F3E4B854}" dt="2022-03-18T11:29:37.549" v="689" actId="1035"/>
        <pc:sldMkLst>
          <pc:docMk/>
          <pc:sldMk cId="2112125063" sldId="398"/>
        </pc:sldMkLst>
        <pc:spChg chg="add mod">
          <ac:chgData name="facebook.etzm@gmail.com" userId="05f0189a5894c19d" providerId="LiveId" clId="{D6F02012-5333-4F30-8ED6-C786F3E4B854}" dt="2022-03-18T11:29:37.549" v="689" actId="1035"/>
          <ac:spMkLst>
            <pc:docMk/>
            <pc:sldMk cId="2112125063" sldId="398"/>
            <ac:spMk id="4" creationId="{7D9BCC5A-05C1-4C7B-9137-3D97FF202797}"/>
          </ac:spMkLst>
        </pc:spChg>
      </pc:sldChg>
      <pc:sldChg chg="addSp modSp mod">
        <pc:chgData name="facebook.etzm@gmail.com" userId="05f0189a5894c19d" providerId="LiveId" clId="{D6F02012-5333-4F30-8ED6-C786F3E4B854}" dt="2022-03-18T11:26:33.091" v="559" actId="1035"/>
        <pc:sldMkLst>
          <pc:docMk/>
          <pc:sldMk cId="859603233" sldId="399"/>
        </pc:sldMkLst>
        <pc:spChg chg="add mod">
          <ac:chgData name="facebook.etzm@gmail.com" userId="05f0189a5894c19d" providerId="LiveId" clId="{D6F02012-5333-4F30-8ED6-C786F3E4B854}" dt="2022-03-18T11:26:33.091" v="559" actId="1035"/>
          <ac:spMkLst>
            <pc:docMk/>
            <pc:sldMk cId="859603233" sldId="399"/>
            <ac:spMk id="4" creationId="{738D5997-1F7A-4986-976C-9626B4E16278}"/>
          </ac:spMkLst>
        </pc:spChg>
      </pc:sldChg>
      <pc:sldChg chg="addSp modSp mod">
        <pc:chgData name="facebook.etzm@gmail.com" userId="05f0189a5894c19d" providerId="LiveId" clId="{D6F02012-5333-4F30-8ED6-C786F3E4B854}" dt="2022-03-18T11:27:39.251" v="597" actId="1036"/>
        <pc:sldMkLst>
          <pc:docMk/>
          <pc:sldMk cId="2781917609" sldId="400"/>
        </pc:sldMkLst>
        <pc:spChg chg="add mod">
          <ac:chgData name="facebook.etzm@gmail.com" userId="05f0189a5894c19d" providerId="LiveId" clId="{D6F02012-5333-4F30-8ED6-C786F3E4B854}" dt="2022-03-18T11:27:39.251" v="597" actId="1036"/>
          <ac:spMkLst>
            <pc:docMk/>
            <pc:sldMk cId="2781917609" sldId="400"/>
            <ac:spMk id="4" creationId="{656CEFCC-7CA0-4F61-91B7-110AFE9DBB2B}"/>
          </ac:spMkLst>
        </pc:spChg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0A29746F-1274-4FFC-B5CD-C98507032CDB}"/>
    <pc:docChg chg="modSld">
      <pc:chgData name="Samson Christopher" userId="6a13b5f1e64a53ae" providerId="LiveId" clId="{0A29746F-1274-4FFC-B5CD-C98507032CDB}" dt="2022-04-10T05:07:24.540" v="4" actId="20577"/>
      <pc:docMkLst>
        <pc:docMk/>
      </pc:docMkLst>
      <pc:sldChg chg="modSp mod">
        <pc:chgData name="Samson Christopher" userId="6a13b5f1e64a53ae" providerId="LiveId" clId="{0A29746F-1274-4FFC-B5CD-C98507032CDB}" dt="2022-04-10T05:07:24.540" v="4" actId="20577"/>
        <pc:sldMkLst>
          <pc:docMk/>
          <pc:sldMk cId="1726536549" sldId="395"/>
        </pc:sldMkLst>
        <pc:spChg chg="mod">
          <ac:chgData name="Samson Christopher" userId="6a13b5f1e64a53ae" providerId="LiveId" clId="{0A29746F-1274-4FFC-B5CD-C98507032CDB}" dt="2022-04-10T05:07:24.540" v="4" actId="20577"/>
          <ac:spMkLst>
            <pc:docMk/>
            <pc:sldMk cId="1726536549" sldId="395"/>
            <ac:spMk id="4" creationId="{9F6330FC-A0A6-4D39-B0D3-896AB8CC9378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6F488-15E5-46E3-8088-3CD70ACC7C1B}"/>
              </a:ext>
            </a:extLst>
          </p:cNvPr>
          <p:cNvSpPr txBox="1"/>
          <p:nvPr/>
        </p:nvSpPr>
        <p:spPr>
          <a:xfrm>
            <a:off x="0" y="541262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UûXLs</a:t>
            </a:r>
            <a:r>
              <a:rPr lang="en-IN" sz="4200" dirty="0"/>
              <a:t> ®X¡]</a:t>
            </a:r>
            <a:r>
              <a:rPr lang="en-IN" sz="4200" dirty="0" err="1"/>
              <a:t>ôÛm</a:t>
            </a:r>
            <a:r>
              <a:rPr lang="en-IN" sz="4200" dirty="0"/>
              <a:t> </a:t>
            </a:r>
            <a:r>
              <a:rPr lang="en-IN" sz="4200" dirty="0" err="1"/>
              <a:t>ToYReLs</a:t>
            </a:r>
            <a:r>
              <a:rPr lang="en-IN" sz="4200" dirty="0"/>
              <a:t> ¨</a:t>
            </a:r>
            <a:r>
              <a:rPr lang="en-IN" sz="4200" dirty="0" err="1"/>
              <a:t>ûX</a:t>
            </a:r>
            <a:r>
              <a:rPr lang="en-IN" sz="4200" dirty="0"/>
              <a:t> </a:t>
            </a:r>
            <a:r>
              <a:rPr lang="en-IN" sz="4200" dirty="0" err="1"/>
              <a:t>ùTVokRôÛm</a:t>
            </a:r>
            <a:r>
              <a:rPr lang="en-IN" sz="4200" dirty="0"/>
              <a:t> ¡</a:t>
            </a:r>
            <a:r>
              <a:rPr lang="en-IN" sz="4200" dirty="0" err="1"/>
              <a:t>ÚûT</a:t>
            </a:r>
            <a:r>
              <a:rPr lang="en-IN" sz="4200" dirty="0"/>
              <a:t> ®</a:t>
            </a:r>
            <a:r>
              <a:rPr lang="en-IN" sz="4200" dirty="0" err="1"/>
              <a:t>XLôÕ</a:t>
            </a:r>
            <a:r>
              <a:rPr lang="en-IN" sz="4200" dirty="0"/>
              <a:t> </a:t>
            </a:r>
            <a:r>
              <a:rPr lang="en-IN" sz="4200" dirty="0" err="1"/>
              <a:t>NUôRô</a:t>
            </a:r>
            <a:r>
              <a:rPr lang="en-IN" sz="4200" dirty="0"/>
              <a:t>]m ¨</a:t>
            </a:r>
            <a:r>
              <a:rPr lang="en-IN" sz="4200" dirty="0" err="1"/>
              <a:t>ûXùTVWôÕ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B496-8B53-4FE0-9ADB-40FBBF6EC365}"/>
              </a:ext>
            </a:extLst>
          </p:cNvPr>
          <p:cNvSpPr txBox="1"/>
          <p:nvPr/>
        </p:nvSpPr>
        <p:spPr>
          <a:xfrm>
            <a:off x="0" y="53848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UûXLs</a:t>
            </a:r>
            <a:r>
              <a:rPr lang="en-IN" dirty="0"/>
              <a:t> ®X¡]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®</a:t>
            </a:r>
            <a:r>
              <a:rPr lang="en-IN" dirty="0" err="1"/>
              <a:t>XLôûRVô</a:t>
            </a:r>
            <a:r>
              <a:rPr lang="en-IN" dirty="0"/>
              <a:t> (4) </a:t>
            </a:r>
            <a:r>
              <a:rPr lang="en-IN" dirty="0" err="1"/>
              <a:t>CúVûNVô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0405-207A-417B-B37F-E62CCDA257EB}"/>
              </a:ext>
            </a:extLst>
          </p:cNvPr>
          <p:cNvSpPr txBox="1"/>
          <p:nvPr/>
        </p:nvSpPr>
        <p:spPr>
          <a:xfrm>
            <a:off x="-1" y="5365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úLôTm</a:t>
            </a:r>
            <a:r>
              <a:rPr lang="en-IN" dirty="0"/>
              <a:t> </a:t>
            </a:r>
            <a:r>
              <a:rPr lang="en-IN" dirty="0" err="1"/>
              <a:t>ùLôsY§pûX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YôdÏûWj¾o </a:t>
            </a:r>
          </a:p>
          <a:p>
            <a:r>
              <a:rPr lang="en-IN" dirty="0" err="1"/>
              <a:t>L¥kÕ</a:t>
            </a:r>
            <a:r>
              <a:rPr lang="en-IN" dirty="0"/>
              <a:t> </a:t>
            </a:r>
            <a:r>
              <a:rPr lang="en-IN" dirty="0" err="1"/>
              <a:t>ùLôsY§pûX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BûQ«h¼o</a:t>
            </a:r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330FC-A0A6-4D39-B0D3-896AB8CC9378}"/>
              </a:ext>
            </a:extLst>
          </p:cNvPr>
          <p:cNvSpPr txBox="1"/>
          <p:nvPr/>
        </p:nvSpPr>
        <p:spPr>
          <a:xfrm>
            <a:off x="-1" y="5372985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TôYeLû</a:t>
            </a:r>
            <a:r>
              <a:rPr lang="en-IN" dirty="0"/>
              <a:t>[ Uu²j¾o </a:t>
            </a:r>
            <a:r>
              <a:rPr lang="en-IN" dirty="0" err="1"/>
              <a:t>Ad¡WUeLû</a:t>
            </a:r>
            <a:r>
              <a:rPr lang="en-IN" dirty="0"/>
              <a:t>[ </a:t>
            </a:r>
            <a:r>
              <a:rPr lang="en-IN" dirty="0" err="1"/>
              <a:t>GiÔY§pûX</a:t>
            </a:r>
            <a:r>
              <a:rPr lang="en-IN" dirty="0"/>
              <a:t>. </a:t>
            </a:r>
            <a:r>
              <a:rPr lang="en-IN" dirty="0" err="1"/>
              <a:t>CúVÑ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T­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]</a:t>
            </a:r>
            <a:r>
              <a:rPr lang="en-IN" dirty="0" err="1"/>
              <a:t>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57C42-937A-42EB-AE23-A02469976B4F}"/>
              </a:ext>
            </a:extLst>
          </p:cNvPr>
          <p:cNvSpPr txBox="1"/>
          <p:nvPr/>
        </p:nvSpPr>
        <p:spPr>
          <a:xfrm>
            <a:off x="0" y="53611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v§WlTÓúYu</a:t>
            </a:r>
            <a:r>
              <a:rPr lang="en-IN" dirty="0"/>
              <a:t> </a:t>
            </a:r>
          </a:p>
          <a:p>
            <a:r>
              <a:rPr lang="en-IN" dirty="0" err="1"/>
              <a:t>ùLôÓûUdÏ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çWUôúYu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D5997-1F7A-4986-976C-9626B4E16278}"/>
              </a:ext>
            </a:extLst>
          </p:cNvPr>
          <p:cNvSpPr txBox="1"/>
          <p:nvPr/>
        </p:nvSpPr>
        <p:spPr>
          <a:xfrm>
            <a:off x="0" y="5361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TVªpXô§ÚlúTu</a:t>
            </a:r>
            <a:r>
              <a:rPr lang="en-IN" dirty="0"/>
              <a:t> §¡</a:t>
            </a:r>
            <a:r>
              <a:rPr lang="en-IN" dirty="0" err="1"/>
              <a:t>ÛdÏ</a:t>
            </a:r>
            <a:r>
              <a:rPr lang="en-IN" dirty="0"/>
              <a:t> </a:t>
            </a:r>
            <a:r>
              <a:rPr lang="en-IN" dirty="0" err="1"/>
              <a:t>çWUôúYu</a:t>
            </a:r>
            <a:r>
              <a:rPr lang="en-IN" dirty="0"/>
              <a:t> </a:t>
            </a:r>
          </a:p>
          <a:p>
            <a:r>
              <a:rPr lang="en-IN" dirty="0" err="1"/>
              <a:t>GÕÜm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AÔÏY§pûX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CEFCC-7CA0-4F61-91B7-110AFE9DBB2B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®</a:t>
            </a:r>
            <a:r>
              <a:rPr lang="en-IN" dirty="0" err="1"/>
              <a:t>úWôRUôn</a:t>
            </a:r>
            <a:r>
              <a:rPr lang="en-IN" dirty="0"/>
              <a:t> </a:t>
            </a:r>
            <a:r>
              <a:rPr lang="en-IN" dirty="0" err="1"/>
              <a:t>GÝm×m</a:t>
            </a:r>
            <a:r>
              <a:rPr lang="en-IN" dirty="0"/>
              <a:t> </a:t>
            </a:r>
            <a:r>
              <a:rPr lang="en-IN" dirty="0" err="1"/>
              <a:t>BÙRm</a:t>
            </a:r>
            <a:r>
              <a:rPr lang="en-IN" dirty="0"/>
              <a:t> </a:t>
            </a:r>
          </a:p>
          <a:p>
            <a:r>
              <a:rPr lang="en-IN" dirty="0" err="1"/>
              <a:t>YôndLôúR</a:t>
            </a:r>
            <a:r>
              <a:rPr lang="en-IN" dirty="0"/>
              <a:t> </a:t>
            </a:r>
            <a:r>
              <a:rPr lang="en-IN" dirty="0" err="1"/>
              <a:t>úTôÏm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YôdL°j¾o</a:t>
            </a:r>
          </a:p>
        </p:txBody>
      </p:sp>
    </p:spTree>
    <p:extLst>
      <p:ext uri="{BB962C8B-B14F-4D97-AF65-F5344CB8AC3E}">
        <p14:creationId xmlns:p14="http://schemas.microsoft.com/office/powerpoint/2010/main" val="278191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455C1-90AD-46E3-AADC-5510D09720CB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®</a:t>
            </a:r>
            <a:r>
              <a:rPr lang="en-IN" dirty="0" err="1"/>
              <a:t>úWôRUôn</a:t>
            </a:r>
            <a:r>
              <a:rPr lang="en-IN" dirty="0"/>
              <a:t> ¨</a:t>
            </a:r>
            <a:r>
              <a:rPr lang="en-IN" dirty="0" err="1"/>
              <a:t>VôVj§p</a:t>
            </a:r>
            <a:r>
              <a:rPr lang="en-IN" dirty="0"/>
              <a:t> </a:t>
            </a:r>
            <a:r>
              <a:rPr lang="en-IN" dirty="0" err="1"/>
              <a:t>GÝm×m</a:t>
            </a:r>
            <a:r>
              <a:rPr lang="en-IN" dirty="0"/>
              <a:t> </a:t>
            </a:r>
            <a:r>
              <a:rPr lang="en-IN" dirty="0" err="1"/>
              <a:t>SôûY</a:t>
            </a:r>
            <a:r>
              <a:rPr lang="en-IN" dirty="0"/>
              <a:t> </a:t>
            </a:r>
            <a:r>
              <a:rPr lang="en-IN" dirty="0" err="1"/>
              <a:t>Ït</a:t>
            </a:r>
            <a:r>
              <a:rPr lang="en-IN" dirty="0"/>
              <a:t>\</a:t>
            </a:r>
            <a:r>
              <a:rPr lang="en-IN" dirty="0" err="1"/>
              <a:t>lTÓmT</a:t>
            </a:r>
            <a:r>
              <a:rPr lang="en-IN" dirty="0"/>
              <a:t>¥ </a:t>
            </a:r>
            <a:r>
              <a:rPr lang="en-IN" dirty="0" err="1"/>
              <a:t>ùNn§ÓÅo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BCC5A-05C1-4C7B-9137-3D97FF202797}"/>
              </a:ext>
            </a:extLst>
          </p:cNvPr>
          <p:cNvSpPr txBox="1"/>
          <p:nvPr/>
        </p:nvSpPr>
        <p:spPr>
          <a:xfrm>
            <a:off x="-1" y="53769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U²RoLs ®X¡]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®¬</a:t>
            </a:r>
            <a:r>
              <a:rPr lang="en-IN" dirty="0" err="1"/>
              <a:t>jRôÛm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®</a:t>
            </a:r>
            <a:r>
              <a:rPr lang="en-IN" dirty="0" err="1"/>
              <a:t>XLôÕ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¨</a:t>
            </a:r>
            <a:r>
              <a:rPr lang="en-IN" dirty="0" err="1"/>
              <a:t>ûXùTVWôÕ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154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67</cp:revision>
  <dcterms:created xsi:type="dcterms:W3CDTF">2019-11-02T16:27:41Z</dcterms:created>
  <dcterms:modified xsi:type="dcterms:W3CDTF">2022-04-10T05:07:32Z</dcterms:modified>
</cp:coreProperties>
</file>