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3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3EEFA921-FBD2-4047-9505-4E03F8EEA2CC}"/>
    <pc:docChg chg="modSld">
      <pc:chgData name="Samson Christopher" userId="6a13b5f1e64a53ae" providerId="LiveId" clId="{3EEFA921-FBD2-4047-9505-4E03F8EEA2CC}" dt="2022-04-10T05:09:14.333" v="37" actId="20577"/>
      <pc:docMkLst>
        <pc:docMk/>
      </pc:docMkLst>
      <pc:sldChg chg="modSp mod">
        <pc:chgData name="Samson Christopher" userId="6a13b5f1e64a53ae" providerId="LiveId" clId="{3EEFA921-FBD2-4047-9505-4E03F8EEA2CC}" dt="2022-04-10T05:08:52.656" v="21" actId="1035"/>
        <pc:sldMkLst>
          <pc:docMk/>
          <pc:sldMk cId="2184782487" sldId="394"/>
        </pc:sldMkLst>
        <pc:spChg chg="mod">
          <ac:chgData name="Samson Christopher" userId="6a13b5f1e64a53ae" providerId="LiveId" clId="{3EEFA921-FBD2-4047-9505-4E03F8EEA2CC}" dt="2022-04-10T05:08:52.656" v="21" actId="1035"/>
          <ac:spMkLst>
            <pc:docMk/>
            <pc:sldMk cId="2184782487" sldId="394"/>
            <ac:spMk id="7" creationId="{25AAAC6F-7E47-4CB5-A536-9FEFB5F19278}"/>
          </ac:spMkLst>
        </pc:spChg>
      </pc:sldChg>
      <pc:sldChg chg="modSp mod">
        <pc:chgData name="Samson Christopher" userId="6a13b5f1e64a53ae" providerId="LiveId" clId="{3EEFA921-FBD2-4047-9505-4E03F8EEA2CC}" dt="2022-04-10T05:09:04.418" v="29" actId="20577"/>
        <pc:sldMkLst>
          <pc:docMk/>
          <pc:sldMk cId="1726536549" sldId="395"/>
        </pc:sldMkLst>
        <pc:spChg chg="mod">
          <ac:chgData name="Samson Christopher" userId="6a13b5f1e64a53ae" providerId="LiveId" clId="{3EEFA921-FBD2-4047-9505-4E03F8EEA2CC}" dt="2022-04-10T05:09:04.418" v="29" actId="20577"/>
          <ac:spMkLst>
            <pc:docMk/>
            <pc:sldMk cId="1726536549" sldId="395"/>
            <ac:spMk id="4" creationId="{BAA153BC-A78D-4C01-B2A8-84FB73E63086}"/>
          </ac:spMkLst>
        </pc:spChg>
      </pc:sldChg>
      <pc:sldChg chg="modSp mod">
        <pc:chgData name="Samson Christopher" userId="6a13b5f1e64a53ae" providerId="LiveId" clId="{3EEFA921-FBD2-4047-9505-4E03F8EEA2CC}" dt="2022-04-10T05:09:14.333" v="37" actId="20577"/>
        <pc:sldMkLst>
          <pc:docMk/>
          <pc:sldMk cId="728661810" sldId="396"/>
        </pc:sldMkLst>
        <pc:spChg chg="mod">
          <ac:chgData name="Samson Christopher" userId="6a13b5f1e64a53ae" providerId="LiveId" clId="{3EEFA921-FBD2-4047-9505-4E03F8EEA2CC}" dt="2022-04-10T05:09:14.333" v="37" actId="20577"/>
          <ac:spMkLst>
            <pc:docMk/>
            <pc:sldMk cId="728661810" sldId="396"/>
            <ac:spMk id="4" creationId="{F09BC074-F5A4-464E-B2F6-AD57AEB45CE3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6FBD32A0-FB94-45AA-BC53-3318B8D0A3BC}"/>
    <pc:docChg chg="undo custSel delSld modSld">
      <pc:chgData name="facebook.etzm@gmail.com" userId="05f0189a5894c19d" providerId="LiveId" clId="{6FBD32A0-FB94-45AA-BC53-3318B8D0A3BC}" dt="2022-03-18T11:59:13.720" v="314" actId="22"/>
      <pc:docMkLst>
        <pc:docMk/>
      </pc:docMkLst>
      <pc:sldChg chg="del">
        <pc:chgData name="facebook.etzm@gmail.com" userId="05f0189a5894c19d" providerId="LiveId" clId="{6FBD32A0-FB94-45AA-BC53-3318B8D0A3BC}" dt="2022-03-18T11:58:47.892" v="312" actId="47"/>
        <pc:sldMkLst>
          <pc:docMk/>
          <pc:sldMk cId="944968354" sldId="391"/>
        </pc:sldMkLst>
      </pc:sldChg>
      <pc:sldChg chg="addSp modSp mod">
        <pc:chgData name="facebook.etzm@gmail.com" userId="05f0189a5894c19d" providerId="LiveId" clId="{6FBD32A0-FB94-45AA-BC53-3318B8D0A3BC}" dt="2022-03-18T11:58:21.021" v="311" actId="1036"/>
        <pc:sldMkLst>
          <pc:docMk/>
          <pc:sldMk cId="1414681237" sldId="392"/>
        </pc:sldMkLst>
        <pc:spChg chg="add mod">
          <ac:chgData name="facebook.etzm@gmail.com" userId="05f0189a5894c19d" providerId="LiveId" clId="{6FBD32A0-FB94-45AA-BC53-3318B8D0A3BC}" dt="2022-03-18T11:58:21.021" v="311" actId="1036"/>
          <ac:spMkLst>
            <pc:docMk/>
            <pc:sldMk cId="1414681237" sldId="392"/>
            <ac:spMk id="4" creationId="{A29FC996-FF04-4DAC-9C95-75DD4F22BA58}"/>
          </ac:spMkLst>
        </pc:spChg>
      </pc:sldChg>
      <pc:sldChg chg="addSp delSp modSp mod">
        <pc:chgData name="facebook.etzm@gmail.com" userId="05f0189a5894c19d" providerId="LiveId" clId="{6FBD32A0-FB94-45AA-BC53-3318B8D0A3BC}" dt="2022-03-18T11:59:13.720" v="314" actId="22"/>
        <pc:sldMkLst>
          <pc:docMk/>
          <pc:sldMk cId="606708354" sldId="393"/>
        </pc:sldMkLst>
        <pc:spChg chg="add mod">
          <ac:chgData name="facebook.etzm@gmail.com" userId="05f0189a5894c19d" providerId="LiveId" clId="{6FBD32A0-FB94-45AA-BC53-3318B8D0A3BC}" dt="2022-03-18T11:58:06.996" v="266" actId="1036"/>
          <ac:spMkLst>
            <pc:docMk/>
            <pc:sldMk cId="606708354" sldId="393"/>
            <ac:spMk id="4" creationId="{96E932A4-CD98-46D4-B632-001AF89A3E9F}"/>
          </ac:spMkLst>
        </pc:spChg>
        <pc:spChg chg="add del">
          <ac:chgData name="facebook.etzm@gmail.com" userId="05f0189a5894c19d" providerId="LiveId" clId="{6FBD32A0-FB94-45AA-BC53-3318B8D0A3BC}" dt="2022-03-18T11:59:13.720" v="314" actId="22"/>
          <ac:spMkLst>
            <pc:docMk/>
            <pc:sldMk cId="606708354" sldId="393"/>
            <ac:spMk id="7" creationId="{F42F3413-F74B-4E65-8F1E-143AF6A20101}"/>
          </ac:spMkLst>
        </pc:spChg>
      </pc:sldChg>
      <pc:sldChg chg="addSp delSp modSp mod">
        <pc:chgData name="facebook.etzm@gmail.com" userId="05f0189a5894c19d" providerId="LiveId" clId="{6FBD32A0-FB94-45AA-BC53-3318B8D0A3BC}" dt="2022-03-18T11:57:55.243" v="230" actId="1035"/>
        <pc:sldMkLst>
          <pc:docMk/>
          <pc:sldMk cId="2184782487" sldId="394"/>
        </pc:sldMkLst>
        <pc:spChg chg="add del">
          <ac:chgData name="facebook.etzm@gmail.com" userId="05f0189a5894c19d" providerId="LiveId" clId="{6FBD32A0-FB94-45AA-BC53-3318B8D0A3BC}" dt="2022-03-18T11:48:08.892" v="9" actId="478"/>
          <ac:spMkLst>
            <pc:docMk/>
            <pc:sldMk cId="2184782487" sldId="394"/>
            <ac:spMk id="4" creationId="{00680BFC-3D0C-4AF8-85ED-8E74E915201E}"/>
          </ac:spMkLst>
        </pc:spChg>
        <pc:spChg chg="add mod">
          <ac:chgData name="facebook.etzm@gmail.com" userId="05f0189a5894c19d" providerId="LiveId" clId="{6FBD32A0-FB94-45AA-BC53-3318B8D0A3BC}" dt="2022-03-18T11:57:55.243" v="230" actId="1035"/>
          <ac:spMkLst>
            <pc:docMk/>
            <pc:sldMk cId="2184782487" sldId="394"/>
            <ac:spMk id="7" creationId="{25AAAC6F-7E47-4CB5-A536-9FEFB5F19278}"/>
          </ac:spMkLst>
        </pc:spChg>
      </pc:sldChg>
      <pc:sldChg chg="addSp modSp mod">
        <pc:chgData name="facebook.etzm@gmail.com" userId="05f0189a5894c19d" providerId="LiveId" clId="{6FBD32A0-FB94-45AA-BC53-3318B8D0A3BC}" dt="2022-03-18T11:57:43.058" v="206" actId="1036"/>
        <pc:sldMkLst>
          <pc:docMk/>
          <pc:sldMk cId="1726536549" sldId="395"/>
        </pc:sldMkLst>
        <pc:spChg chg="add mod">
          <ac:chgData name="facebook.etzm@gmail.com" userId="05f0189a5894c19d" providerId="LiveId" clId="{6FBD32A0-FB94-45AA-BC53-3318B8D0A3BC}" dt="2022-03-18T11:57:43.058" v="206" actId="1036"/>
          <ac:spMkLst>
            <pc:docMk/>
            <pc:sldMk cId="1726536549" sldId="395"/>
            <ac:spMk id="4" creationId="{BAA153BC-A78D-4C01-B2A8-84FB73E63086}"/>
          </ac:spMkLst>
        </pc:spChg>
      </pc:sldChg>
      <pc:sldChg chg="addSp modSp mod">
        <pc:chgData name="facebook.etzm@gmail.com" userId="05f0189a5894c19d" providerId="LiveId" clId="{6FBD32A0-FB94-45AA-BC53-3318B8D0A3BC}" dt="2022-03-18T11:57:16.127" v="145" actId="1035"/>
        <pc:sldMkLst>
          <pc:docMk/>
          <pc:sldMk cId="728661810" sldId="396"/>
        </pc:sldMkLst>
        <pc:spChg chg="add mod">
          <ac:chgData name="facebook.etzm@gmail.com" userId="05f0189a5894c19d" providerId="LiveId" clId="{6FBD32A0-FB94-45AA-BC53-3318B8D0A3BC}" dt="2022-03-18T11:57:16.127" v="145" actId="1035"/>
          <ac:spMkLst>
            <pc:docMk/>
            <pc:sldMk cId="728661810" sldId="396"/>
            <ac:spMk id="4" creationId="{F09BC074-F5A4-464E-B2F6-AD57AEB45CE3}"/>
          </ac:spMkLst>
        </pc:spChg>
      </pc:sldChg>
      <pc:sldChg chg="del">
        <pc:chgData name="facebook.etzm@gmail.com" userId="05f0189a5894c19d" providerId="LiveId" clId="{6FBD32A0-FB94-45AA-BC53-3318B8D0A3BC}" dt="2022-03-18T11:49:51.181" v="14" actId="47"/>
        <pc:sldMkLst>
          <pc:docMk/>
          <pc:sldMk cId="268157996" sldId="397"/>
        </pc:sldMkLst>
      </pc:sldChg>
      <pc:sldChg chg="del">
        <pc:chgData name="facebook.etzm@gmail.com" userId="05f0189a5894c19d" providerId="LiveId" clId="{6FBD32A0-FB94-45AA-BC53-3318B8D0A3BC}" dt="2022-03-18T11:49:31.452" v="13" actId="47"/>
        <pc:sldMkLst>
          <pc:docMk/>
          <pc:sldMk cId="2112125063" sldId="398"/>
        </pc:sldMkLst>
      </pc:sldChg>
      <pc:sldChg chg="del">
        <pc:chgData name="facebook.etzm@gmail.com" userId="05f0189a5894c19d" providerId="LiveId" clId="{6FBD32A0-FB94-45AA-BC53-3318B8D0A3BC}" dt="2022-03-18T11:49:59.729" v="16" actId="47"/>
        <pc:sldMkLst>
          <pc:docMk/>
          <pc:sldMk cId="859603233" sldId="399"/>
        </pc:sldMkLst>
      </pc:sldChg>
      <pc:sldChg chg="del">
        <pc:chgData name="facebook.etzm@gmail.com" userId="05f0189a5894c19d" providerId="LiveId" clId="{6FBD32A0-FB94-45AA-BC53-3318B8D0A3BC}" dt="2022-03-18T11:49:52.433" v="15" actId="47"/>
        <pc:sldMkLst>
          <pc:docMk/>
          <pc:sldMk cId="2781917609" sldId="400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undo custSel addSld delSld modSld">
      <pc:chgData name="facebook.etzm@gmail.com" userId="05f0189a5894c19d" providerId="LiveId" clId="{BF578AE9-BAFC-4CE7-AB22-D7F227DE6243}" dt="2022-03-13T00:48:44.959" v="734"/>
      <pc:docMkLst>
        <pc:docMk/>
      </pc:docMkLst>
      <pc:sldChg chg="delSp modSp del mod">
        <pc:chgData name="facebook.etzm@gmail.com" userId="05f0189a5894c19d" providerId="LiveId" clId="{BF578AE9-BAFC-4CE7-AB22-D7F227DE6243}" dt="2022-03-06T01:29:28.991" v="670" actId="2696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3-06T01:22:03.497" v="380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BF578AE9-BAFC-4CE7-AB22-D7F227DE6243}" dt="2022-03-06T03:52:18.633" v="726" actId="1036"/>
        <pc:sldMkLst>
          <pc:docMk/>
          <pc:sldMk cId="944968354" sldId="391"/>
        </pc:sldMkLst>
        <pc:spChg chg="add del mod">
          <ac:chgData name="facebook.etzm@gmail.com" userId="05f0189a5894c19d" providerId="LiveId" clId="{BF578AE9-BAFC-4CE7-AB22-D7F227DE6243}" dt="2022-03-06T03:51:12.644" v="671" actId="478"/>
          <ac:spMkLst>
            <pc:docMk/>
            <pc:sldMk cId="944968354" sldId="391"/>
            <ac:spMk id="4" creationId="{BB74E931-0E1A-433C-9BE7-024642F5EA79}"/>
          </ac:spMkLst>
        </pc:spChg>
        <pc:spChg chg="add mod">
          <ac:chgData name="facebook.etzm@gmail.com" userId="05f0189a5894c19d" providerId="LiveId" clId="{BF578AE9-BAFC-4CE7-AB22-D7F227DE6243}" dt="2022-03-06T03:52:18.633" v="726" actId="1036"/>
          <ac:spMkLst>
            <pc:docMk/>
            <pc:sldMk cId="944968354" sldId="391"/>
            <ac:spMk id="5" creationId="{5220FD28-2796-4C59-B2C7-1A4221F6BF85}"/>
          </ac:spMkLst>
        </pc:spChg>
        <pc:spChg chg="del">
          <ac:chgData name="facebook.etzm@gmail.com" userId="05f0189a5894c19d" providerId="LiveId" clId="{BF578AE9-BAFC-4CE7-AB22-D7F227DE6243}" dt="2022-03-06T03:51:38.340" v="681" actId="478"/>
          <ac:spMkLst>
            <pc:docMk/>
            <pc:sldMk cId="944968354" sldId="391"/>
            <ac:spMk id="6" creationId="{78BDB258-58CC-44AE-80BE-DB2ADED7CF91}"/>
          </ac:spMkLst>
        </pc:spChg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addSp delSp modSp mod">
        <pc:chgData name="facebook.etzm@gmail.com" userId="05f0189a5894c19d" providerId="LiveId" clId="{BF578AE9-BAFC-4CE7-AB22-D7F227DE6243}" dt="2022-03-06T03:51:31.984" v="680" actId="478"/>
        <pc:sldMkLst>
          <pc:docMk/>
          <pc:sldMk cId="1414681237" sldId="392"/>
        </pc:sldMkLst>
        <pc:spChg chg="add del mod">
          <ac:chgData name="facebook.etzm@gmail.com" userId="05f0189a5894c19d" providerId="LiveId" clId="{BF578AE9-BAFC-4CE7-AB22-D7F227DE6243}" dt="2022-03-06T03:51:31.984" v="680" actId="478"/>
          <ac:spMkLst>
            <pc:docMk/>
            <pc:sldMk cId="1414681237" sldId="392"/>
            <ac:spMk id="4" creationId="{BBA8ECB8-6D8D-4B10-A560-BF536D36C251}"/>
          </ac:spMkLst>
        </pc:spChg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add">
        <pc:chgData name="facebook.etzm@gmail.com" userId="05f0189a5894c19d" providerId="LiveId" clId="{BF578AE9-BAFC-4CE7-AB22-D7F227DE6243}" dt="2022-03-13T00:48:23.846" v="727"/>
        <pc:sldMkLst>
          <pc:docMk/>
          <pc:sldMk cId="606708354" sldId="393"/>
        </pc:sldMkLst>
      </pc:sldChg>
      <pc:sldChg chg="addSp delSp modSp del mod">
        <pc:chgData name="facebook.etzm@gmail.com" userId="05f0189a5894c19d" providerId="LiveId" clId="{BF578AE9-BAFC-4CE7-AB22-D7F227DE6243}" dt="2022-03-06T03:51:22.009" v="679" actId="47"/>
        <pc:sldMkLst>
          <pc:docMk/>
          <pc:sldMk cId="4103851070" sldId="393"/>
        </pc:sldMkLst>
        <pc:spChg chg="add mod">
          <ac:chgData name="facebook.etzm@gmail.com" userId="05f0189a5894c19d" providerId="LiveId" clId="{BF578AE9-BAFC-4CE7-AB22-D7F227DE6243}" dt="2022-03-06T01:26:53.562" v="493" actId="255"/>
          <ac:spMkLst>
            <pc:docMk/>
            <pc:sldMk cId="4103851070" sldId="393"/>
            <ac:spMk id="4" creationId="{00B0B604-2D84-40A0-8746-B657A7755ABA}"/>
          </ac:spMkLst>
        </pc:spChg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0.378" v="678" actId="47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  <pc:spChg chg="add mod">
          <ac:chgData name="facebook.etzm@gmail.com" userId="05f0189a5894c19d" providerId="LiveId" clId="{BF578AE9-BAFC-4CE7-AB22-D7F227DE6243}" dt="2022-03-06T01:27:21.165" v="501" actId="1036"/>
          <ac:spMkLst>
            <pc:docMk/>
            <pc:sldMk cId="659567130" sldId="394"/>
            <ac:spMk id="4" creationId="{3124F235-FE02-44A3-AF9B-DA1E1F90FE6E}"/>
          </ac:spMkLst>
        </pc:spChg>
      </pc:sldChg>
      <pc:sldChg chg="add">
        <pc:chgData name="facebook.etzm@gmail.com" userId="05f0189a5894c19d" providerId="LiveId" clId="{BF578AE9-BAFC-4CE7-AB22-D7F227DE6243}" dt="2022-03-13T00:48:23.884" v="728"/>
        <pc:sldMkLst>
          <pc:docMk/>
          <pc:sldMk cId="2184782487" sldId="394"/>
        </pc:sldMkLst>
      </pc:sldChg>
      <pc:sldChg chg="addSp delSp modSp del mod setBg">
        <pc:chgData name="facebook.etzm@gmail.com" userId="05f0189a5894c19d" providerId="LiveId" clId="{BF578AE9-BAFC-4CE7-AB22-D7F227DE6243}" dt="2022-03-06T03:51:19.960" v="677" actId="47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  <pc:spChg chg="add mod">
          <ac:chgData name="facebook.etzm@gmail.com" userId="05f0189a5894c19d" providerId="LiveId" clId="{BF578AE9-BAFC-4CE7-AB22-D7F227DE6243}" dt="2022-03-06T01:21:37.916" v="378" actId="1035"/>
          <ac:spMkLst>
            <pc:docMk/>
            <pc:sldMk cId="859356432" sldId="395"/>
            <ac:spMk id="4" creationId="{3C903497-551F-4A17-A937-02F03FE2056D}"/>
          </ac:spMkLst>
        </pc:spChg>
      </pc:sldChg>
      <pc:sldChg chg="add">
        <pc:chgData name="facebook.etzm@gmail.com" userId="05f0189a5894c19d" providerId="LiveId" clId="{BF578AE9-BAFC-4CE7-AB22-D7F227DE6243}" dt="2022-03-13T00:48:23.916" v="729"/>
        <pc:sldMkLst>
          <pc:docMk/>
          <pc:sldMk cId="1726536549" sldId="395"/>
        </pc:sldMkLst>
      </pc:sldChg>
      <pc:sldChg chg="addSp modSp add del mod">
        <pc:chgData name="facebook.etzm@gmail.com" userId="05f0189a5894c19d" providerId="LiveId" clId="{BF578AE9-BAFC-4CE7-AB22-D7F227DE6243}" dt="2022-03-06T03:51:18.703" v="673" actId="47"/>
        <pc:sldMkLst>
          <pc:docMk/>
          <pc:sldMk cId="504143255" sldId="396"/>
        </pc:sldMkLst>
        <pc:spChg chg="add mod">
          <ac:chgData name="facebook.etzm@gmail.com" userId="05f0189a5894c19d" providerId="LiveId" clId="{BF578AE9-BAFC-4CE7-AB22-D7F227DE6243}" dt="2022-03-06T01:28:56.902" v="607" actId="1036"/>
          <ac:spMkLst>
            <pc:docMk/>
            <pc:sldMk cId="504143255" sldId="396"/>
            <ac:spMk id="4" creationId="{5C7771A6-FA51-4009-B232-C659EA9DE326}"/>
          </ac:spMkLst>
        </pc:spChg>
      </pc:sldChg>
      <pc:sldChg chg="add">
        <pc:chgData name="facebook.etzm@gmail.com" userId="05f0189a5894c19d" providerId="LiveId" clId="{BF578AE9-BAFC-4CE7-AB22-D7F227DE6243}" dt="2022-03-13T00:48:24.537" v="730"/>
        <pc:sldMkLst>
          <pc:docMk/>
          <pc:sldMk cId="728661810" sldId="396"/>
        </pc:sldMkLst>
      </pc:sldChg>
      <pc:sldChg chg="new del">
        <pc:chgData name="facebook.etzm@gmail.com" userId="05f0189a5894c19d" providerId="LiveId" clId="{BF578AE9-BAFC-4CE7-AB22-D7F227DE6243}" dt="2022-03-06T01:17:46.009" v="283" actId="47"/>
        <pc:sldMkLst>
          <pc:docMk/>
          <pc:sldMk cId="1588076972" sldId="396"/>
        </pc:sldMkLst>
      </pc:sldChg>
      <pc:sldChg chg="add">
        <pc:chgData name="facebook.etzm@gmail.com" userId="05f0189a5894c19d" providerId="LiveId" clId="{BF578AE9-BAFC-4CE7-AB22-D7F227DE6243}" dt="2022-03-13T00:48:25.064" v="731"/>
        <pc:sldMkLst>
          <pc:docMk/>
          <pc:sldMk cId="268157996" sldId="397"/>
        </pc:sldMkLst>
      </pc:sldChg>
      <pc:sldChg chg="addSp modSp add del mod">
        <pc:chgData name="facebook.etzm@gmail.com" userId="05f0189a5894c19d" providerId="LiveId" clId="{BF578AE9-BAFC-4CE7-AB22-D7F227DE6243}" dt="2022-03-06T03:51:19.534" v="676" actId="47"/>
        <pc:sldMkLst>
          <pc:docMk/>
          <pc:sldMk cId="772577777" sldId="397"/>
        </pc:sldMkLst>
        <pc:spChg chg="add mod">
          <ac:chgData name="facebook.etzm@gmail.com" userId="05f0189a5894c19d" providerId="LiveId" clId="{BF578AE9-BAFC-4CE7-AB22-D7F227DE6243}" dt="2022-03-06T01:22:32.594" v="423" actId="1036"/>
          <ac:spMkLst>
            <pc:docMk/>
            <pc:sldMk cId="772577777" sldId="397"/>
            <ac:spMk id="4" creationId="{DCABEF21-357F-41FC-85AD-1448102347D6}"/>
          </ac:spMkLst>
        </pc:spChg>
      </pc:sldChg>
      <pc:sldChg chg="new del">
        <pc:chgData name="facebook.etzm@gmail.com" userId="05f0189a5894c19d" providerId="LiveId" clId="{BF578AE9-BAFC-4CE7-AB22-D7F227DE6243}" dt="2022-03-06T01:17:45.553" v="282" actId="47"/>
        <pc:sldMkLst>
          <pc:docMk/>
          <pc:sldMk cId="2163415537" sldId="397"/>
        </pc:sldMkLst>
      </pc:sldChg>
      <pc:sldChg chg="new del">
        <pc:chgData name="facebook.etzm@gmail.com" userId="05f0189a5894c19d" providerId="LiveId" clId="{BF578AE9-BAFC-4CE7-AB22-D7F227DE6243}" dt="2022-03-06T01:17:45.308" v="281" actId="47"/>
        <pc:sldMkLst>
          <pc:docMk/>
          <pc:sldMk cId="204421073" sldId="398"/>
        </pc:sldMkLst>
      </pc:sldChg>
      <pc:sldChg chg="add">
        <pc:chgData name="facebook.etzm@gmail.com" userId="05f0189a5894c19d" providerId="LiveId" clId="{BF578AE9-BAFC-4CE7-AB22-D7F227DE6243}" dt="2022-03-13T00:48:25.490" v="732"/>
        <pc:sldMkLst>
          <pc:docMk/>
          <pc:sldMk cId="2112125063" sldId="398"/>
        </pc:sldMkLst>
      </pc:sldChg>
      <pc:sldChg chg="addSp modSp add del mod">
        <pc:chgData name="facebook.etzm@gmail.com" userId="05f0189a5894c19d" providerId="LiveId" clId="{BF578AE9-BAFC-4CE7-AB22-D7F227DE6243}" dt="2022-03-06T03:51:18.961" v="674" actId="47"/>
        <pc:sldMkLst>
          <pc:docMk/>
          <pc:sldMk cId="3652941029" sldId="398"/>
        </pc:sldMkLst>
        <pc:spChg chg="add mod">
          <ac:chgData name="facebook.etzm@gmail.com" userId="05f0189a5894c19d" providerId="LiveId" clId="{BF578AE9-BAFC-4CE7-AB22-D7F227DE6243}" dt="2022-03-06T01:28:38.910" v="561" actId="1035"/>
          <ac:spMkLst>
            <pc:docMk/>
            <pc:sldMk cId="3652941029" sldId="398"/>
            <ac:spMk id="4" creationId="{1EF9149A-BF0A-449B-AD12-6A08E6B61BAE}"/>
          </ac:spMkLst>
        </pc:spChg>
      </pc:sldChg>
      <pc:sldChg chg="add">
        <pc:chgData name="facebook.etzm@gmail.com" userId="05f0189a5894c19d" providerId="LiveId" clId="{BF578AE9-BAFC-4CE7-AB22-D7F227DE6243}" dt="2022-03-13T00:48:44.747" v="733"/>
        <pc:sldMkLst>
          <pc:docMk/>
          <pc:sldMk cId="859603233" sldId="399"/>
        </pc:sldMkLst>
      </pc:sldChg>
      <pc:sldChg chg="addSp modSp add del mod">
        <pc:chgData name="facebook.etzm@gmail.com" userId="05f0189a5894c19d" providerId="LiveId" clId="{BF578AE9-BAFC-4CE7-AB22-D7F227DE6243}" dt="2022-03-06T03:51:19.256" v="675" actId="47"/>
        <pc:sldMkLst>
          <pc:docMk/>
          <pc:sldMk cId="3450899023" sldId="399"/>
        </pc:sldMkLst>
        <pc:spChg chg="add mod">
          <ac:chgData name="facebook.etzm@gmail.com" userId="05f0189a5894c19d" providerId="LiveId" clId="{BF578AE9-BAFC-4CE7-AB22-D7F227DE6243}" dt="2022-03-06T01:28:02.871" v="505" actId="1036"/>
          <ac:spMkLst>
            <pc:docMk/>
            <pc:sldMk cId="3450899023" sldId="399"/>
            <ac:spMk id="4" creationId="{5A291036-EAE4-46AA-AC43-96CA9D6A0710}"/>
          </ac:spMkLst>
        </pc:spChg>
      </pc:sldChg>
      <pc:sldChg chg="add del">
        <pc:chgData name="facebook.etzm@gmail.com" userId="05f0189a5894c19d" providerId="LiveId" clId="{BF578AE9-BAFC-4CE7-AB22-D7F227DE6243}" dt="2022-03-06T01:24:54.550" v="434" actId="47"/>
        <pc:sldMkLst>
          <pc:docMk/>
          <pc:sldMk cId="442331639" sldId="400"/>
        </pc:sldMkLst>
      </pc:sldChg>
      <pc:sldChg chg="add">
        <pc:chgData name="facebook.etzm@gmail.com" userId="05f0189a5894c19d" providerId="LiveId" clId="{BF578AE9-BAFC-4CE7-AB22-D7F227DE6243}" dt="2022-03-13T00:48:44.959" v="734"/>
        <pc:sldMkLst>
          <pc:docMk/>
          <pc:sldMk cId="2781917609" sldId="400"/>
        </pc:sldMkLst>
      </pc:sldChg>
      <pc:sldChg chg="addSp modSp add del mod">
        <pc:chgData name="facebook.etzm@gmail.com" userId="05f0189a5894c19d" providerId="LiveId" clId="{BF578AE9-BAFC-4CE7-AB22-D7F227DE6243}" dt="2022-03-06T03:51:18.330" v="672" actId="47"/>
        <pc:sldMkLst>
          <pc:docMk/>
          <pc:sldMk cId="2586453896" sldId="401"/>
        </pc:sldMkLst>
        <pc:spChg chg="add mod">
          <ac:chgData name="facebook.etzm@gmail.com" userId="05f0189a5894c19d" providerId="LiveId" clId="{BF578AE9-BAFC-4CE7-AB22-D7F227DE6243}" dt="2022-03-06T01:29:19.044" v="669" actId="1036"/>
          <ac:spMkLst>
            <pc:docMk/>
            <pc:sldMk cId="2586453896" sldId="401"/>
            <ac:spMk id="4" creationId="{789026A1-4141-4147-B634-DF20C60001B3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FC996-FF04-4DAC-9C95-75DD4F22BA58}"/>
              </a:ext>
            </a:extLst>
          </p:cNvPr>
          <p:cNvSpPr txBox="1"/>
          <p:nvPr/>
        </p:nvSpPr>
        <p:spPr>
          <a:xfrm>
            <a:off x="0" y="53532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U\</a:t>
            </a:r>
            <a:r>
              <a:rPr lang="en-IN" dirty="0" err="1"/>
              <a:t>kúRu</a:t>
            </a:r>
            <a:r>
              <a:rPr lang="en-IN" dirty="0"/>
              <a:t> ¿o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</a:t>
            </a:r>
            <a:r>
              <a:rPr lang="en-IN" dirty="0"/>
              <a:t> U\</a:t>
            </a:r>
            <a:r>
              <a:rPr lang="en-IN" dirty="0" err="1"/>
              <a:t>kúRu</a:t>
            </a:r>
            <a:r>
              <a:rPr lang="en-IN" dirty="0"/>
              <a:t> </a:t>
            </a:r>
            <a:r>
              <a:rPr lang="en-IN" dirty="0" err="1"/>
              <a:t>Tô®Vôm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CWh£jR</a:t>
            </a:r>
            <a:r>
              <a:rPr lang="en-IN" dirty="0"/>
              <a:t> </a:t>
            </a:r>
            <a:r>
              <a:rPr lang="en-IN" dirty="0" err="1"/>
              <a:t>AuûT</a:t>
            </a:r>
            <a:r>
              <a:rPr lang="en-IN" dirty="0"/>
              <a:t> U\</a:t>
            </a:r>
            <a:r>
              <a:rPr lang="en-IN" dirty="0" err="1"/>
              <a:t>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932A4-CD98-46D4-B632-001AF89A3E9F}"/>
              </a:ext>
            </a:extLst>
          </p:cNvPr>
          <p:cNvSpPr txBox="1"/>
          <p:nvPr/>
        </p:nvSpPr>
        <p:spPr>
          <a:xfrm>
            <a:off x="0" y="535323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EmûU®hÓ</a:t>
            </a:r>
            <a:r>
              <a:rPr lang="en-IN" dirty="0"/>
              <a:t> </a:t>
            </a:r>
            <a:r>
              <a:rPr lang="en-IN" dirty="0" err="1"/>
              <a:t>çWm</a:t>
            </a:r>
            <a:r>
              <a:rPr lang="en-IN" dirty="0"/>
              <a:t> </a:t>
            </a:r>
            <a:r>
              <a:rPr lang="en-IN" dirty="0" err="1"/>
              <a:t>úTôú</a:t>
            </a:r>
            <a:r>
              <a:rPr lang="en-IN" dirty="0"/>
              <a:t>]u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jRúR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AuûT</a:t>
            </a:r>
            <a:r>
              <a:rPr lang="en-IN" dirty="0"/>
              <a:t> Gu] </a:t>
            </a:r>
            <a:r>
              <a:rPr lang="en-IN" dirty="0" err="1"/>
              <a:t>ùNôpX</a:t>
            </a:r>
            <a:r>
              <a:rPr lang="en-IN" dirty="0"/>
              <a:t> Gu </a:t>
            </a:r>
            <a:r>
              <a:rPr lang="en-IN" dirty="0" err="1"/>
              <a:t>ùRnYúU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70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AAC6F-7E47-4CB5-A536-9FEFB5F19278}"/>
              </a:ext>
            </a:extLst>
          </p:cNvPr>
          <p:cNvSpPr txBox="1"/>
          <p:nvPr/>
        </p:nvSpPr>
        <p:spPr>
          <a:xfrm>
            <a:off x="0" y="53649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Su± </a:t>
            </a:r>
            <a:r>
              <a:rPr lang="es-ES" dirty="0" err="1"/>
              <a:t>IVô</a:t>
            </a:r>
            <a:r>
              <a:rPr lang="es-ES" dirty="0"/>
              <a:t> </a:t>
            </a:r>
            <a:r>
              <a:rPr lang="es-ES" dirty="0" err="1"/>
              <a:t>CúVÑúY</a:t>
            </a:r>
            <a:r>
              <a:rPr lang="es-ES" dirty="0"/>
              <a:t> Su± </a:t>
            </a:r>
          </a:p>
          <a:p>
            <a:r>
              <a:rPr lang="es-ES" dirty="0" err="1"/>
              <a:t>úRt</a:t>
            </a:r>
            <a:r>
              <a:rPr lang="es-ES" dirty="0"/>
              <a:t>\</a:t>
            </a:r>
            <a:r>
              <a:rPr lang="es-ES" dirty="0" err="1"/>
              <a:t>WYô</a:t>
            </a:r>
            <a:r>
              <a:rPr lang="es-ES" dirty="0"/>
              <a:t>[ú] </a:t>
            </a:r>
            <a:r>
              <a:rPr lang="es-ES" dirty="0" err="1"/>
              <a:t>EUdúL</a:t>
            </a:r>
            <a:r>
              <a:rPr lang="es-ES" dirty="0"/>
              <a:t> Su±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7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153BC-A78D-4C01-B2A8-84FB73E63086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</a:t>
            </a:r>
            <a:r>
              <a:rPr lang="en-IN" dirty="0"/>
              <a:t>®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uû</a:t>
            </a:r>
            <a:r>
              <a:rPr lang="en-IN" dirty="0"/>
              <a:t>] Rs°®</a:t>
            </a:r>
            <a:r>
              <a:rPr lang="en-IN" dirty="0" err="1"/>
              <a:t>PôUp</a:t>
            </a:r>
            <a:r>
              <a:rPr lang="en-IN" dirty="0"/>
              <a:t> </a:t>
            </a:r>
          </a:p>
          <a:p>
            <a:r>
              <a:rPr lang="en-IN" dirty="0" err="1"/>
              <a:t>AûQjÕd</a:t>
            </a:r>
            <a:r>
              <a:rPr lang="en-IN" dirty="0"/>
              <a:t> </a:t>
            </a:r>
            <a:r>
              <a:rPr lang="en-IN" dirty="0" err="1"/>
              <a:t>ùLôiP</a:t>
            </a:r>
            <a:r>
              <a:rPr lang="en-IN" dirty="0"/>
              <a:t> Gu </a:t>
            </a:r>
            <a:r>
              <a:rPr lang="en-IN" dirty="0" err="1"/>
              <a:t>ùRnYúU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53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BC074-F5A4-464E-B2F6-AD57AEB45CE3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R²ûU«úX </a:t>
            </a:r>
            <a:r>
              <a:rPr lang="en-IN" dirty="0" err="1"/>
              <a:t>ÕYiPúTôÕ</a:t>
            </a:r>
            <a:r>
              <a:rPr lang="en-IN" dirty="0"/>
              <a:t> </a:t>
            </a:r>
            <a:r>
              <a:rPr lang="en-IN" dirty="0" err="1"/>
              <a:t>ÕûQVôL</a:t>
            </a:r>
            <a:r>
              <a:rPr lang="en-IN" dirty="0"/>
              <a:t> Yk¾o </a:t>
            </a:r>
            <a:r>
              <a:rPr lang="en-IN" dirty="0" err="1"/>
              <a:t>Rô«Ûm</a:t>
            </a:r>
            <a:r>
              <a:rPr lang="en-IN" dirty="0"/>
              <a:t> Au× </a:t>
            </a:r>
            <a:r>
              <a:rPr lang="en-IN" dirty="0" err="1"/>
              <a:t>ûYjR</a:t>
            </a:r>
            <a:r>
              <a:rPr lang="en-IN" dirty="0"/>
              <a:t> Gu </a:t>
            </a:r>
            <a:r>
              <a:rPr lang="en-IN" dirty="0" err="1"/>
              <a:t>ùRnYúU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66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86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2022-04-10T05:09:20Z</dcterms:modified>
</cp:coreProperties>
</file>