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2" r:id="rId2"/>
    <p:sldId id="393" r:id="rId3"/>
    <p:sldId id="394" r:id="rId4"/>
    <p:sldId id="395" r:id="rId5"/>
    <p:sldId id="397" r:id="rId6"/>
    <p:sldId id="39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81" d="100"/>
          <a:sy n="81" d="100"/>
        </p:scale>
        <p:origin x="3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facebook.etzm@gmail.com" userId="05f0189a5894c19d" providerId="LiveId" clId="{7209E2B0-0A08-4C3A-8AC8-AEA01C0C89F5}"/>
    <pc:docChg chg="modSld">
      <pc:chgData name="facebook.etzm@gmail.com" userId="05f0189a5894c19d" providerId="LiveId" clId="{7209E2B0-0A08-4C3A-8AC8-AEA01C0C89F5}" dt="2022-03-18T12:07:24.285" v="0" actId="22"/>
      <pc:docMkLst>
        <pc:docMk/>
      </pc:docMkLst>
      <pc:sldChg chg="addSp mod">
        <pc:chgData name="facebook.etzm@gmail.com" userId="05f0189a5894c19d" providerId="LiveId" clId="{7209E2B0-0A08-4C3A-8AC8-AEA01C0C89F5}" dt="2022-03-18T12:07:24.285" v="0" actId="22"/>
        <pc:sldMkLst>
          <pc:docMk/>
          <pc:sldMk cId="1414681237" sldId="392"/>
        </pc:sldMkLst>
        <pc:spChg chg="add">
          <ac:chgData name="facebook.etzm@gmail.com" userId="05f0189a5894c19d" providerId="LiveId" clId="{7209E2B0-0A08-4C3A-8AC8-AEA01C0C89F5}" dt="2022-03-18T12:07:24.285" v="0" actId="22"/>
          <ac:spMkLst>
            <pc:docMk/>
            <pc:sldMk cId="1414681237" sldId="392"/>
            <ac:spMk id="4" creationId="{D31041AE-F330-49FB-ACAF-33595AB4125D}"/>
          </ac:spMkLst>
        </pc:spChg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EBE8B426-DC2E-4E3E-BE5E-83D29A72592E}"/>
    <pc:docChg chg="undo custSel delSld modSld sldOrd">
      <pc:chgData name="Samson Christopher" userId="6a13b5f1e64a53ae" providerId="LiveId" clId="{EBE8B426-DC2E-4E3E-BE5E-83D29A72592E}" dt="2020-12-22T17:12:55.682" v="42" actId="207"/>
      <pc:docMkLst>
        <pc:docMk/>
      </pc:docMkLst>
      <pc:sldChg chg="addSp delSp modSp mod">
        <pc:chgData name="Samson Christopher" userId="6a13b5f1e64a53ae" providerId="LiveId" clId="{EBE8B426-DC2E-4E3E-BE5E-83D29A72592E}" dt="2020-12-22T17:12:55.682" v="42" actId="207"/>
        <pc:sldMkLst>
          <pc:docMk/>
          <pc:sldMk cId="1777894342" sldId="389"/>
        </pc:sldMkLst>
        <pc:spChg chg="add mod">
          <ac:chgData name="Samson Christopher" userId="6a13b5f1e64a53ae" providerId="LiveId" clId="{EBE8B426-DC2E-4E3E-BE5E-83D29A72592E}" dt="2020-12-22T17:12:55.682" v="42" actId="207"/>
          <ac:spMkLst>
            <pc:docMk/>
            <pc:sldMk cId="1777894342" sldId="389"/>
            <ac:spMk id="2" creationId="{C75AFC5C-83A9-44A5-920E-9AE76B81627C}"/>
          </ac:spMkLst>
        </pc:spChg>
        <pc:spChg chg="add del mod">
          <ac:chgData name="Samson Christopher" userId="6a13b5f1e64a53ae" providerId="LiveId" clId="{EBE8B426-DC2E-4E3E-BE5E-83D29A72592E}" dt="2020-12-22T17:11:58.173" v="27" actId="478"/>
          <ac:spMkLst>
            <pc:docMk/>
            <pc:sldMk cId="1777894342" sldId="389"/>
            <ac:spMk id="5" creationId="{1EEAAD4C-7E8E-4DE2-BE19-B9E99276AFAB}"/>
          </ac:spMkLst>
        </pc:spChg>
        <pc:spChg chg="add del">
          <ac:chgData name="Samson Christopher" userId="6a13b5f1e64a53ae" providerId="LiveId" clId="{EBE8B426-DC2E-4E3E-BE5E-83D29A72592E}" dt="2020-12-22T17:12:05.434" v="33" actId="478"/>
          <ac:spMkLst>
            <pc:docMk/>
            <pc:sldMk cId="1777894342" sldId="389"/>
            <ac:spMk id="6" creationId="{78BDB258-58CC-44AE-80BE-DB2ADED7CF91}"/>
          </ac:spMkLst>
        </pc:spChg>
        <pc:picChg chg="add del mod">
          <ac:chgData name="Samson Christopher" userId="6a13b5f1e64a53ae" providerId="LiveId" clId="{EBE8B426-DC2E-4E3E-BE5E-83D29A72592E}" dt="2020-12-22T17:12:07.875" v="34" actId="1076"/>
          <ac:picMkLst>
            <pc:docMk/>
            <pc:sldMk cId="1777894342" sldId="389"/>
            <ac:picMk id="3" creationId="{524D1ADD-7BE3-44F7-80B3-8A36C0C689E6}"/>
          </ac:picMkLst>
        </pc:picChg>
      </pc:sldChg>
      <pc:sldChg chg="addSp delSp modSp del mod ord setBg">
        <pc:chgData name="Samson Christopher" userId="6a13b5f1e64a53ae" providerId="LiveId" clId="{EBE8B426-DC2E-4E3E-BE5E-83D29A72592E}" dt="2020-12-22T17:11:34.788" v="24" actId="47"/>
        <pc:sldMkLst>
          <pc:docMk/>
          <pc:sldMk cId="850099564" sldId="390"/>
        </pc:sldMkLst>
        <pc:spChg chg="add mod">
          <ac:chgData name="Samson Christopher" userId="6a13b5f1e64a53ae" providerId="LiveId" clId="{EBE8B426-DC2E-4E3E-BE5E-83D29A72592E}" dt="2020-12-22T16:50:58.398" v="18" actId="207"/>
          <ac:spMkLst>
            <pc:docMk/>
            <pc:sldMk cId="850099564" sldId="390"/>
            <ac:spMk id="4" creationId="{AAFA21E4-FA29-47C1-BA47-4AA3E60B1B30}"/>
          </ac:spMkLst>
        </pc:spChg>
        <pc:spChg chg="add del mod">
          <ac:chgData name="Samson Christopher" userId="6a13b5f1e64a53ae" providerId="LiveId" clId="{EBE8B426-DC2E-4E3E-BE5E-83D29A72592E}" dt="2020-12-22T16:49:59.902" v="10"/>
          <ac:spMkLst>
            <pc:docMk/>
            <pc:sldMk cId="850099564" sldId="390"/>
            <ac:spMk id="5" creationId="{749C08E2-331C-460E-8392-31F67583CB80}"/>
          </ac:spMkLst>
        </pc:spChg>
        <pc:spChg chg="add del mod">
          <ac:chgData name="Samson Christopher" userId="6a13b5f1e64a53ae" providerId="LiveId" clId="{EBE8B426-DC2E-4E3E-BE5E-83D29A72592E}" dt="2020-12-22T16:51:40.966" v="20"/>
          <ac:spMkLst>
            <pc:docMk/>
            <pc:sldMk cId="850099564" sldId="390"/>
            <ac:spMk id="7" creationId="{4D85957F-41E6-48E0-A8C5-B18FB22037D7}"/>
          </ac:spMkLst>
        </pc:spChg>
        <pc:spChg chg="add mod">
          <ac:chgData name="Samson Christopher" userId="6a13b5f1e64a53ae" providerId="LiveId" clId="{EBE8B426-DC2E-4E3E-BE5E-83D29A72592E}" dt="2020-12-22T16:52:01.216" v="21"/>
          <ac:spMkLst>
            <pc:docMk/>
            <pc:sldMk cId="850099564" sldId="390"/>
            <ac:spMk id="8" creationId="{97ED0FB0-6F71-43D4-A343-FF146FC27233}"/>
          </ac:spMkLst>
        </pc:spChg>
        <pc:picChg chg="add mod">
          <ac:chgData name="Samson Christopher" userId="6a13b5f1e64a53ae" providerId="LiveId" clId="{EBE8B426-DC2E-4E3E-BE5E-83D29A72592E}" dt="2020-12-22T16:49:32.390" v="6" actId="14100"/>
          <ac:picMkLst>
            <pc:docMk/>
            <pc:sldMk cId="850099564" sldId="390"/>
            <ac:picMk id="3" creationId="{9511EE70-09C8-43EA-8D12-1F6420813C4C}"/>
          </ac:picMkLst>
        </pc:pic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facebook.etzm@gmail.com" userId="05f0189a5894c19d" providerId="LiveId" clId="{BF578AE9-BAFC-4CE7-AB22-D7F227DE6243}"/>
    <pc:docChg chg="undo custSel addSld delSld modSld">
      <pc:chgData name="facebook.etzm@gmail.com" userId="05f0189a5894c19d" providerId="LiveId" clId="{BF578AE9-BAFC-4CE7-AB22-D7F227DE6243}" dt="2022-03-13T00:48:44.959" v="734"/>
      <pc:docMkLst>
        <pc:docMk/>
      </pc:docMkLst>
      <pc:sldChg chg="delSp modSp del mod">
        <pc:chgData name="facebook.etzm@gmail.com" userId="05f0189a5894c19d" providerId="LiveId" clId="{BF578AE9-BAFC-4CE7-AB22-D7F227DE6243}" dt="2022-03-06T01:29:28.991" v="670" actId="2696"/>
        <pc:sldMkLst>
          <pc:docMk/>
          <pc:sldMk cId="3837972156" sldId="388"/>
        </pc:sldMkLst>
        <pc:spChg chg="mod">
          <ac:chgData name="facebook.etzm@gmail.com" userId="05f0189a5894c19d" providerId="LiveId" clId="{BF578AE9-BAFC-4CE7-AB22-D7F227DE6243}" dt="2022-03-06T01:22:03.497" v="380" actId="1076"/>
          <ac:spMkLst>
            <pc:docMk/>
            <pc:sldMk cId="3837972156" sldId="388"/>
            <ac:spMk id="3" creationId="{A49D7F30-8F28-4471-B209-610C3E4BEB58}"/>
          </ac:spMkLst>
        </pc:spChg>
        <pc:spChg chg="del mod">
          <ac:chgData name="facebook.etzm@gmail.com" userId="05f0189a5894c19d" providerId="LiveId" clId="{BF578AE9-BAFC-4CE7-AB22-D7F227DE6243}" dt="2022-01-26T04:37:40.123" v="7" actId="478"/>
          <ac:spMkLst>
            <pc:docMk/>
            <pc:sldMk cId="3837972156" sldId="388"/>
            <ac:spMk id="6" creationId="{78BDB258-58CC-44AE-80BE-DB2ADED7CF91}"/>
          </ac:spMkLst>
        </pc:spChg>
      </pc:sldChg>
      <pc:sldChg chg="addSp delSp modSp mod">
        <pc:chgData name="facebook.etzm@gmail.com" userId="05f0189a5894c19d" providerId="LiveId" clId="{BF578AE9-BAFC-4CE7-AB22-D7F227DE6243}" dt="2022-03-06T03:52:18.633" v="726" actId="1036"/>
        <pc:sldMkLst>
          <pc:docMk/>
          <pc:sldMk cId="944968354" sldId="391"/>
        </pc:sldMkLst>
        <pc:spChg chg="add del mod">
          <ac:chgData name="facebook.etzm@gmail.com" userId="05f0189a5894c19d" providerId="LiveId" clId="{BF578AE9-BAFC-4CE7-AB22-D7F227DE6243}" dt="2022-03-06T03:51:12.644" v="671" actId="478"/>
          <ac:spMkLst>
            <pc:docMk/>
            <pc:sldMk cId="944968354" sldId="391"/>
            <ac:spMk id="4" creationId="{BB74E931-0E1A-433C-9BE7-024642F5EA79}"/>
          </ac:spMkLst>
        </pc:spChg>
        <pc:spChg chg="add mod">
          <ac:chgData name="facebook.etzm@gmail.com" userId="05f0189a5894c19d" providerId="LiveId" clId="{BF578AE9-BAFC-4CE7-AB22-D7F227DE6243}" dt="2022-03-06T03:52:18.633" v="726" actId="1036"/>
          <ac:spMkLst>
            <pc:docMk/>
            <pc:sldMk cId="944968354" sldId="391"/>
            <ac:spMk id="5" creationId="{5220FD28-2796-4C59-B2C7-1A4221F6BF85}"/>
          </ac:spMkLst>
        </pc:spChg>
        <pc:spChg chg="del">
          <ac:chgData name="facebook.etzm@gmail.com" userId="05f0189a5894c19d" providerId="LiveId" clId="{BF578AE9-BAFC-4CE7-AB22-D7F227DE6243}" dt="2022-03-06T03:51:38.340" v="681" actId="478"/>
          <ac:spMkLst>
            <pc:docMk/>
            <pc:sldMk cId="944968354" sldId="391"/>
            <ac:spMk id="6" creationId="{78BDB258-58CC-44AE-80BE-DB2ADED7CF91}"/>
          </ac:spMkLst>
        </pc:spChg>
        <pc:spChg chg="del">
          <ac:chgData name="facebook.etzm@gmail.com" userId="05f0189a5894c19d" providerId="LiveId" clId="{BF578AE9-BAFC-4CE7-AB22-D7F227DE6243}" dt="2022-01-26T03:58:54.799" v="4" actId="478"/>
          <ac:spMkLst>
            <pc:docMk/>
            <pc:sldMk cId="944968354" sldId="391"/>
            <ac:spMk id="7" creationId="{C0B2E61E-114F-4BB5-853C-D23A922F3783}"/>
          </ac:spMkLst>
        </pc:spChg>
      </pc:sldChg>
      <pc:sldChg chg="addSp delSp modSp mod">
        <pc:chgData name="facebook.etzm@gmail.com" userId="05f0189a5894c19d" providerId="LiveId" clId="{BF578AE9-BAFC-4CE7-AB22-D7F227DE6243}" dt="2022-03-06T03:51:31.984" v="680" actId="478"/>
        <pc:sldMkLst>
          <pc:docMk/>
          <pc:sldMk cId="1414681237" sldId="392"/>
        </pc:sldMkLst>
        <pc:spChg chg="add del mod">
          <ac:chgData name="facebook.etzm@gmail.com" userId="05f0189a5894c19d" providerId="LiveId" clId="{BF578AE9-BAFC-4CE7-AB22-D7F227DE6243}" dt="2022-03-06T03:51:31.984" v="680" actId="478"/>
          <ac:spMkLst>
            <pc:docMk/>
            <pc:sldMk cId="1414681237" sldId="392"/>
            <ac:spMk id="4" creationId="{BBA8ECB8-6D8D-4B10-A560-BF536D36C251}"/>
          </ac:spMkLst>
        </pc:spChg>
        <pc:spChg chg="del">
          <ac:chgData name="facebook.etzm@gmail.com" userId="05f0189a5894c19d" providerId="LiveId" clId="{BF578AE9-BAFC-4CE7-AB22-D7F227DE6243}" dt="2022-01-26T03:58:50.175" v="3" actId="478"/>
          <ac:spMkLst>
            <pc:docMk/>
            <pc:sldMk cId="1414681237" sldId="392"/>
            <ac:spMk id="4" creationId="{CE1E73AF-5586-41EA-A923-42462C43F3CE}"/>
          </ac:spMkLst>
        </pc:spChg>
      </pc:sldChg>
      <pc:sldChg chg="add">
        <pc:chgData name="facebook.etzm@gmail.com" userId="05f0189a5894c19d" providerId="LiveId" clId="{BF578AE9-BAFC-4CE7-AB22-D7F227DE6243}" dt="2022-03-13T00:48:23.846" v="727"/>
        <pc:sldMkLst>
          <pc:docMk/>
          <pc:sldMk cId="606708354" sldId="393"/>
        </pc:sldMkLst>
      </pc:sldChg>
      <pc:sldChg chg="addSp delSp modSp del mod">
        <pc:chgData name="facebook.etzm@gmail.com" userId="05f0189a5894c19d" providerId="LiveId" clId="{BF578AE9-BAFC-4CE7-AB22-D7F227DE6243}" dt="2022-03-06T03:51:22.009" v="679" actId="47"/>
        <pc:sldMkLst>
          <pc:docMk/>
          <pc:sldMk cId="4103851070" sldId="393"/>
        </pc:sldMkLst>
        <pc:spChg chg="add mod">
          <ac:chgData name="facebook.etzm@gmail.com" userId="05f0189a5894c19d" providerId="LiveId" clId="{BF578AE9-BAFC-4CE7-AB22-D7F227DE6243}" dt="2022-03-06T01:26:53.562" v="493" actId="255"/>
          <ac:spMkLst>
            <pc:docMk/>
            <pc:sldMk cId="4103851070" sldId="393"/>
            <ac:spMk id="4" creationId="{00B0B604-2D84-40A0-8746-B657A7755ABA}"/>
          </ac:spMkLst>
        </pc:spChg>
        <pc:spChg chg="del">
          <ac:chgData name="facebook.etzm@gmail.com" userId="05f0189a5894c19d" providerId="LiveId" clId="{BF578AE9-BAFC-4CE7-AB22-D7F227DE6243}" dt="2022-01-26T03:58:47.885" v="2" actId="478"/>
          <ac:spMkLst>
            <pc:docMk/>
            <pc:sldMk cId="4103851070" sldId="393"/>
            <ac:spMk id="4" creationId="{44CB4E64-EBAF-4174-8BE5-6005E47579E7}"/>
          </ac:spMkLst>
        </pc:spChg>
      </pc:sldChg>
      <pc:sldChg chg="addSp delSp modSp del mod">
        <pc:chgData name="facebook.etzm@gmail.com" userId="05f0189a5894c19d" providerId="LiveId" clId="{BF578AE9-BAFC-4CE7-AB22-D7F227DE6243}" dt="2022-03-06T03:51:20.378" v="678" actId="47"/>
        <pc:sldMkLst>
          <pc:docMk/>
          <pc:sldMk cId="659567130" sldId="394"/>
        </pc:sldMkLst>
        <pc:spChg chg="del">
          <ac:chgData name="facebook.etzm@gmail.com" userId="05f0189a5894c19d" providerId="LiveId" clId="{BF578AE9-BAFC-4CE7-AB22-D7F227DE6243}" dt="2022-01-26T03:58:45.061" v="1" actId="478"/>
          <ac:spMkLst>
            <pc:docMk/>
            <pc:sldMk cId="659567130" sldId="394"/>
            <ac:spMk id="4" creationId="{18233F4D-AC91-41B2-8230-7B0DBA17A509}"/>
          </ac:spMkLst>
        </pc:spChg>
        <pc:spChg chg="add mod">
          <ac:chgData name="facebook.etzm@gmail.com" userId="05f0189a5894c19d" providerId="LiveId" clId="{BF578AE9-BAFC-4CE7-AB22-D7F227DE6243}" dt="2022-03-06T01:27:21.165" v="501" actId="1036"/>
          <ac:spMkLst>
            <pc:docMk/>
            <pc:sldMk cId="659567130" sldId="394"/>
            <ac:spMk id="4" creationId="{3124F235-FE02-44A3-AF9B-DA1E1F90FE6E}"/>
          </ac:spMkLst>
        </pc:spChg>
      </pc:sldChg>
      <pc:sldChg chg="add">
        <pc:chgData name="facebook.etzm@gmail.com" userId="05f0189a5894c19d" providerId="LiveId" clId="{BF578AE9-BAFC-4CE7-AB22-D7F227DE6243}" dt="2022-03-13T00:48:23.884" v="728"/>
        <pc:sldMkLst>
          <pc:docMk/>
          <pc:sldMk cId="2184782487" sldId="394"/>
        </pc:sldMkLst>
      </pc:sldChg>
      <pc:sldChg chg="addSp delSp modSp del mod setBg">
        <pc:chgData name="facebook.etzm@gmail.com" userId="05f0189a5894c19d" providerId="LiveId" clId="{BF578AE9-BAFC-4CE7-AB22-D7F227DE6243}" dt="2022-03-06T03:51:19.960" v="677" actId="47"/>
        <pc:sldMkLst>
          <pc:docMk/>
          <pc:sldMk cId="859356432" sldId="395"/>
        </pc:sldMkLst>
        <pc:spChg chg="del">
          <ac:chgData name="facebook.etzm@gmail.com" userId="05f0189a5894c19d" providerId="LiveId" clId="{BF578AE9-BAFC-4CE7-AB22-D7F227DE6243}" dt="2022-01-26T03:58:41.203" v="0" actId="478"/>
          <ac:spMkLst>
            <pc:docMk/>
            <pc:sldMk cId="859356432" sldId="395"/>
            <ac:spMk id="4" creationId="{3872276D-07CC-47ED-ADA5-3B90433C8DD8}"/>
          </ac:spMkLst>
        </pc:spChg>
        <pc:spChg chg="add mod">
          <ac:chgData name="facebook.etzm@gmail.com" userId="05f0189a5894c19d" providerId="LiveId" clId="{BF578AE9-BAFC-4CE7-AB22-D7F227DE6243}" dt="2022-03-06T01:21:37.916" v="378" actId="1035"/>
          <ac:spMkLst>
            <pc:docMk/>
            <pc:sldMk cId="859356432" sldId="395"/>
            <ac:spMk id="4" creationId="{3C903497-551F-4A17-A937-02F03FE2056D}"/>
          </ac:spMkLst>
        </pc:spChg>
      </pc:sldChg>
      <pc:sldChg chg="add">
        <pc:chgData name="facebook.etzm@gmail.com" userId="05f0189a5894c19d" providerId="LiveId" clId="{BF578AE9-BAFC-4CE7-AB22-D7F227DE6243}" dt="2022-03-13T00:48:23.916" v="729"/>
        <pc:sldMkLst>
          <pc:docMk/>
          <pc:sldMk cId="1726536549" sldId="395"/>
        </pc:sldMkLst>
      </pc:sldChg>
      <pc:sldChg chg="addSp modSp add del mod">
        <pc:chgData name="facebook.etzm@gmail.com" userId="05f0189a5894c19d" providerId="LiveId" clId="{BF578AE9-BAFC-4CE7-AB22-D7F227DE6243}" dt="2022-03-06T03:51:18.703" v="673" actId="47"/>
        <pc:sldMkLst>
          <pc:docMk/>
          <pc:sldMk cId="504143255" sldId="396"/>
        </pc:sldMkLst>
        <pc:spChg chg="add mod">
          <ac:chgData name="facebook.etzm@gmail.com" userId="05f0189a5894c19d" providerId="LiveId" clId="{BF578AE9-BAFC-4CE7-AB22-D7F227DE6243}" dt="2022-03-06T01:28:56.902" v="607" actId="1036"/>
          <ac:spMkLst>
            <pc:docMk/>
            <pc:sldMk cId="504143255" sldId="396"/>
            <ac:spMk id="4" creationId="{5C7771A6-FA51-4009-B232-C659EA9DE326}"/>
          </ac:spMkLst>
        </pc:spChg>
      </pc:sldChg>
      <pc:sldChg chg="add">
        <pc:chgData name="facebook.etzm@gmail.com" userId="05f0189a5894c19d" providerId="LiveId" clId="{BF578AE9-BAFC-4CE7-AB22-D7F227DE6243}" dt="2022-03-13T00:48:24.537" v="730"/>
        <pc:sldMkLst>
          <pc:docMk/>
          <pc:sldMk cId="728661810" sldId="396"/>
        </pc:sldMkLst>
      </pc:sldChg>
      <pc:sldChg chg="new del">
        <pc:chgData name="facebook.etzm@gmail.com" userId="05f0189a5894c19d" providerId="LiveId" clId="{BF578AE9-BAFC-4CE7-AB22-D7F227DE6243}" dt="2022-03-06T01:17:46.009" v="283" actId="47"/>
        <pc:sldMkLst>
          <pc:docMk/>
          <pc:sldMk cId="1588076972" sldId="396"/>
        </pc:sldMkLst>
      </pc:sldChg>
      <pc:sldChg chg="add">
        <pc:chgData name="facebook.etzm@gmail.com" userId="05f0189a5894c19d" providerId="LiveId" clId="{BF578AE9-BAFC-4CE7-AB22-D7F227DE6243}" dt="2022-03-13T00:48:25.064" v="731"/>
        <pc:sldMkLst>
          <pc:docMk/>
          <pc:sldMk cId="268157996" sldId="397"/>
        </pc:sldMkLst>
      </pc:sldChg>
      <pc:sldChg chg="addSp modSp add del mod">
        <pc:chgData name="facebook.etzm@gmail.com" userId="05f0189a5894c19d" providerId="LiveId" clId="{BF578AE9-BAFC-4CE7-AB22-D7F227DE6243}" dt="2022-03-06T03:51:19.534" v="676" actId="47"/>
        <pc:sldMkLst>
          <pc:docMk/>
          <pc:sldMk cId="772577777" sldId="397"/>
        </pc:sldMkLst>
        <pc:spChg chg="add mod">
          <ac:chgData name="facebook.etzm@gmail.com" userId="05f0189a5894c19d" providerId="LiveId" clId="{BF578AE9-BAFC-4CE7-AB22-D7F227DE6243}" dt="2022-03-06T01:22:32.594" v="423" actId="1036"/>
          <ac:spMkLst>
            <pc:docMk/>
            <pc:sldMk cId="772577777" sldId="397"/>
            <ac:spMk id="4" creationId="{DCABEF21-357F-41FC-85AD-1448102347D6}"/>
          </ac:spMkLst>
        </pc:spChg>
      </pc:sldChg>
      <pc:sldChg chg="new del">
        <pc:chgData name="facebook.etzm@gmail.com" userId="05f0189a5894c19d" providerId="LiveId" clId="{BF578AE9-BAFC-4CE7-AB22-D7F227DE6243}" dt="2022-03-06T01:17:45.553" v="282" actId="47"/>
        <pc:sldMkLst>
          <pc:docMk/>
          <pc:sldMk cId="2163415537" sldId="397"/>
        </pc:sldMkLst>
      </pc:sldChg>
      <pc:sldChg chg="new del">
        <pc:chgData name="facebook.etzm@gmail.com" userId="05f0189a5894c19d" providerId="LiveId" clId="{BF578AE9-BAFC-4CE7-AB22-D7F227DE6243}" dt="2022-03-06T01:17:45.308" v="281" actId="47"/>
        <pc:sldMkLst>
          <pc:docMk/>
          <pc:sldMk cId="204421073" sldId="398"/>
        </pc:sldMkLst>
      </pc:sldChg>
      <pc:sldChg chg="add">
        <pc:chgData name="facebook.etzm@gmail.com" userId="05f0189a5894c19d" providerId="LiveId" clId="{BF578AE9-BAFC-4CE7-AB22-D7F227DE6243}" dt="2022-03-13T00:48:25.490" v="732"/>
        <pc:sldMkLst>
          <pc:docMk/>
          <pc:sldMk cId="2112125063" sldId="398"/>
        </pc:sldMkLst>
      </pc:sldChg>
      <pc:sldChg chg="addSp modSp add del mod">
        <pc:chgData name="facebook.etzm@gmail.com" userId="05f0189a5894c19d" providerId="LiveId" clId="{BF578AE9-BAFC-4CE7-AB22-D7F227DE6243}" dt="2022-03-06T03:51:18.961" v="674" actId="47"/>
        <pc:sldMkLst>
          <pc:docMk/>
          <pc:sldMk cId="3652941029" sldId="398"/>
        </pc:sldMkLst>
        <pc:spChg chg="add mod">
          <ac:chgData name="facebook.etzm@gmail.com" userId="05f0189a5894c19d" providerId="LiveId" clId="{BF578AE9-BAFC-4CE7-AB22-D7F227DE6243}" dt="2022-03-06T01:28:38.910" v="561" actId="1035"/>
          <ac:spMkLst>
            <pc:docMk/>
            <pc:sldMk cId="3652941029" sldId="398"/>
            <ac:spMk id="4" creationId="{1EF9149A-BF0A-449B-AD12-6A08E6B61BAE}"/>
          </ac:spMkLst>
        </pc:spChg>
      </pc:sldChg>
      <pc:sldChg chg="add">
        <pc:chgData name="facebook.etzm@gmail.com" userId="05f0189a5894c19d" providerId="LiveId" clId="{BF578AE9-BAFC-4CE7-AB22-D7F227DE6243}" dt="2022-03-13T00:48:44.747" v="733"/>
        <pc:sldMkLst>
          <pc:docMk/>
          <pc:sldMk cId="859603233" sldId="399"/>
        </pc:sldMkLst>
      </pc:sldChg>
      <pc:sldChg chg="addSp modSp add del mod">
        <pc:chgData name="facebook.etzm@gmail.com" userId="05f0189a5894c19d" providerId="LiveId" clId="{BF578AE9-BAFC-4CE7-AB22-D7F227DE6243}" dt="2022-03-06T03:51:19.256" v="675" actId="47"/>
        <pc:sldMkLst>
          <pc:docMk/>
          <pc:sldMk cId="3450899023" sldId="399"/>
        </pc:sldMkLst>
        <pc:spChg chg="add mod">
          <ac:chgData name="facebook.etzm@gmail.com" userId="05f0189a5894c19d" providerId="LiveId" clId="{BF578AE9-BAFC-4CE7-AB22-D7F227DE6243}" dt="2022-03-06T01:28:02.871" v="505" actId="1036"/>
          <ac:spMkLst>
            <pc:docMk/>
            <pc:sldMk cId="3450899023" sldId="399"/>
            <ac:spMk id="4" creationId="{5A291036-EAE4-46AA-AC43-96CA9D6A0710}"/>
          </ac:spMkLst>
        </pc:spChg>
      </pc:sldChg>
      <pc:sldChg chg="add del">
        <pc:chgData name="facebook.etzm@gmail.com" userId="05f0189a5894c19d" providerId="LiveId" clId="{BF578AE9-BAFC-4CE7-AB22-D7F227DE6243}" dt="2022-03-06T01:24:54.550" v="434" actId="47"/>
        <pc:sldMkLst>
          <pc:docMk/>
          <pc:sldMk cId="442331639" sldId="400"/>
        </pc:sldMkLst>
      </pc:sldChg>
      <pc:sldChg chg="add">
        <pc:chgData name="facebook.etzm@gmail.com" userId="05f0189a5894c19d" providerId="LiveId" clId="{BF578AE9-BAFC-4CE7-AB22-D7F227DE6243}" dt="2022-03-13T00:48:44.959" v="734"/>
        <pc:sldMkLst>
          <pc:docMk/>
          <pc:sldMk cId="2781917609" sldId="400"/>
        </pc:sldMkLst>
      </pc:sldChg>
      <pc:sldChg chg="addSp modSp add del mod">
        <pc:chgData name="facebook.etzm@gmail.com" userId="05f0189a5894c19d" providerId="LiveId" clId="{BF578AE9-BAFC-4CE7-AB22-D7F227DE6243}" dt="2022-03-06T03:51:18.330" v="672" actId="47"/>
        <pc:sldMkLst>
          <pc:docMk/>
          <pc:sldMk cId="2586453896" sldId="401"/>
        </pc:sldMkLst>
        <pc:spChg chg="add mod">
          <ac:chgData name="facebook.etzm@gmail.com" userId="05f0189a5894c19d" providerId="LiveId" clId="{BF578AE9-BAFC-4CE7-AB22-D7F227DE6243}" dt="2022-03-06T01:29:19.044" v="669" actId="1036"/>
          <ac:spMkLst>
            <pc:docMk/>
            <pc:sldMk cId="2586453896" sldId="401"/>
            <ac:spMk id="4" creationId="{789026A1-4141-4147-B634-DF20C60001B3}"/>
          </ac:spMkLst>
        </pc:spChg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28-03-2022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28-03-2022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28-03-2022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28-03-2022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28-03-2022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28-03-2022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28-03-2022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1041AE-F330-49FB-ACAF-33595AB4125D}"/>
              </a:ext>
            </a:extLst>
          </p:cNvPr>
          <p:cNvSpPr txBox="1"/>
          <p:nvPr/>
        </p:nvSpPr>
        <p:spPr>
          <a:xfrm>
            <a:off x="-1" y="5372985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¨û\</a:t>
            </a:r>
            <a:r>
              <a:rPr lang="en-IN" dirty="0" err="1"/>
              <a:t>Yô</a:t>
            </a:r>
            <a:r>
              <a:rPr lang="en-IN" dirty="0"/>
              <a:t>] </a:t>
            </a:r>
            <a:r>
              <a:rPr lang="en-IN" dirty="0" err="1"/>
              <a:t>B®Vô</a:t>
            </a:r>
            <a:r>
              <a:rPr lang="en-IN" dirty="0"/>
              <a:t>]</a:t>
            </a:r>
            <a:r>
              <a:rPr lang="en-IN" dirty="0" err="1"/>
              <a:t>YúW</a:t>
            </a:r>
            <a:r>
              <a:rPr lang="en-IN" dirty="0"/>
              <a:t> </a:t>
            </a:r>
          </a:p>
          <a:p>
            <a:r>
              <a:rPr lang="en-IN" dirty="0"/>
              <a:t>¿o </a:t>
            </a:r>
            <a:r>
              <a:rPr lang="en-IN" dirty="0" err="1"/>
              <a:t>YÚmúTôÕ</a:t>
            </a:r>
            <a:r>
              <a:rPr lang="en-IN" dirty="0"/>
              <a:t> </a:t>
            </a:r>
            <a:r>
              <a:rPr lang="en-IN" dirty="0" err="1"/>
              <a:t>Ïû</a:t>
            </a:r>
            <a:r>
              <a:rPr lang="en-IN" dirty="0"/>
              <a:t>\ÜLs </a:t>
            </a:r>
            <a:r>
              <a:rPr lang="en-IN" dirty="0" err="1"/>
              <a:t>UôßúU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3DD602-EE57-49AA-8147-0AE6F997A4F2}"/>
              </a:ext>
            </a:extLst>
          </p:cNvPr>
          <p:cNvSpPr txBox="1"/>
          <p:nvPr/>
        </p:nvSpPr>
        <p:spPr>
          <a:xfrm>
            <a:off x="0" y="537698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¿o </a:t>
            </a:r>
            <a:r>
              <a:rPr lang="en-IN" dirty="0" err="1"/>
              <a:t>YkRôp</a:t>
            </a:r>
            <a:r>
              <a:rPr lang="en-IN" dirty="0"/>
              <a:t> </a:t>
            </a:r>
            <a:r>
              <a:rPr lang="en-IN" dirty="0" err="1"/>
              <a:t>ãr¨ûX</a:t>
            </a:r>
            <a:r>
              <a:rPr lang="en-IN" dirty="0"/>
              <a:t> </a:t>
            </a:r>
            <a:r>
              <a:rPr lang="en-IN" dirty="0" err="1"/>
              <a:t>UôßúU</a:t>
            </a:r>
            <a:r>
              <a:rPr lang="en-IN" dirty="0"/>
              <a:t> </a:t>
            </a:r>
          </a:p>
          <a:p>
            <a:r>
              <a:rPr lang="en-IN" dirty="0" err="1"/>
              <a:t>Ø¥VôRÕm</a:t>
            </a:r>
            <a:r>
              <a:rPr lang="en-IN" dirty="0"/>
              <a:t> </a:t>
            </a:r>
            <a:r>
              <a:rPr lang="en-IN" dirty="0" err="1"/>
              <a:t>Nôj§VUôÏúU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670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E35B14-0512-4AD6-BBBE-FECB3A591450}"/>
              </a:ext>
            </a:extLst>
          </p:cNvPr>
          <p:cNvSpPr txBox="1"/>
          <p:nvPr/>
        </p:nvSpPr>
        <p:spPr>
          <a:xfrm>
            <a:off x="0" y="538486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¨û\</a:t>
            </a:r>
            <a:r>
              <a:rPr lang="en-IN" dirty="0" err="1"/>
              <a:t>úY</a:t>
            </a:r>
            <a:r>
              <a:rPr lang="en-IN" dirty="0"/>
              <a:t> ¿o </a:t>
            </a:r>
            <a:r>
              <a:rPr lang="en-IN" dirty="0" err="1"/>
              <a:t>YôÚúU</a:t>
            </a:r>
            <a:r>
              <a:rPr lang="en-IN" dirty="0"/>
              <a:t> ¨û\</a:t>
            </a:r>
            <a:r>
              <a:rPr lang="en-IN" dirty="0" err="1"/>
              <a:t>úY</a:t>
            </a:r>
            <a:r>
              <a:rPr lang="en-IN" dirty="0"/>
              <a:t> ¿o </a:t>
            </a:r>
            <a:r>
              <a:rPr lang="en-IN" dirty="0" err="1"/>
              <a:t>úYiÓúU</a:t>
            </a:r>
            <a:r>
              <a:rPr lang="en-IN" dirty="0"/>
              <a:t> ¨û\</a:t>
            </a:r>
            <a:r>
              <a:rPr lang="en-IN" dirty="0" err="1"/>
              <a:t>úY</a:t>
            </a:r>
            <a:r>
              <a:rPr lang="en-IN" dirty="0"/>
              <a:t> ¿o </a:t>
            </a:r>
            <a:r>
              <a:rPr lang="en-IN" dirty="0" err="1"/>
              <a:t>úTôÕúU</a:t>
            </a:r>
            <a:r>
              <a:rPr lang="en-IN" dirty="0"/>
              <a:t> </a:t>
            </a:r>
            <a:r>
              <a:rPr lang="en-IN" dirty="0" err="1"/>
              <a:t>B®Vô</a:t>
            </a:r>
            <a:r>
              <a:rPr lang="en-IN" dirty="0"/>
              <a:t>]</a:t>
            </a:r>
            <a:r>
              <a:rPr lang="en-IN" dirty="0" err="1"/>
              <a:t>YúW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4782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17D23C-43AA-4F59-8FCD-327226637231}"/>
              </a:ext>
            </a:extLst>
          </p:cNvPr>
          <p:cNvSpPr txBox="1"/>
          <p:nvPr/>
        </p:nvSpPr>
        <p:spPr>
          <a:xfrm>
            <a:off x="-1" y="5384860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Y]</a:t>
            </a:r>
            <a:r>
              <a:rPr lang="en-IN" dirty="0" err="1"/>
              <a:t>ôk§Wm</a:t>
            </a:r>
            <a:r>
              <a:rPr lang="en-IN" dirty="0"/>
              <a:t> </a:t>
            </a:r>
            <a:r>
              <a:rPr lang="en-IN" dirty="0" err="1"/>
              <a:t>YVpùY</a:t>
            </a:r>
            <a:r>
              <a:rPr lang="en-IN" dirty="0"/>
              <a:t>° </a:t>
            </a:r>
            <a:r>
              <a:rPr lang="en-IN" dirty="0" err="1"/>
              <a:t>BÏúU</a:t>
            </a:r>
            <a:r>
              <a:rPr lang="en-IN" dirty="0"/>
              <a:t> </a:t>
            </a:r>
          </a:p>
          <a:p>
            <a:r>
              <a:rPr lang="en-IN" dirty="0" err="1"/>
              <a:t>TôZô</a:t>
            </a:r>
            <a:r>
              <a:rPr lang="en-IN" dirty="0"/>
              <a:t>]Õ </a:t>
            </a:r>
            <a:r>
              <a:rPr lang="en-IN" dirty="0" err="1"/>
              <a:t>T«o</a:t>
            </a:r>
            <a:r>
              <a:rPr lang="en-IN" dirty="0"/>
              <a:t> ¨</a:t>
            </a:r>
            <a:r>
              <a:rPr lang="en-IN" dirty="0" err="1"/>
              <a:t>Xm</a:t>
            </a:r>
            <a:r>
              <a:rPr lang="en-IN" dirty="0"/>
              <a:t> </a:t>
            </a:r>
            <a:r>
              <a:rPr lang="en-IN" dirty="0" err="1"/>
              <a:t>BÏúU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6536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C4F4A-BC00-4E5D-85EC-BD77C5F25B23}"/>
              </a:ext>
            </a:extLst>
          </p:cNvPr>
          <p:cNvSpPr txBox="1"/>
          <p:nvPr/>
        </p:nvSpPr>
        <p:spPr>
          <a:xfrm>
            <a:off x="0" y="5372987"/>
            <a:ext cx="1227908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¿o </a:t>
            </a:r>
            <a:r>
              <a:rPr lang="en-IN" dirty="0" err="1"/>
              <a:t>YkRôp</a:t>
            </a:r>
            <a:r>
              <a:rPr lang="en-IN" dirty="0"/>
              <a:t> </a:t>
            </a:r>
            <a:r>
              <a:rPr lang="en-IN" dirty="0" err="1"/>
              <a:t>ãr¨ûX</a:t>
            </a:r>
            <a:r>
              <a:rPr lang="en-IN" dirty="0"/>
              <a:t> </a:t>
            </a:r>
            <a:r>
              <a:rPr lang="en-IN" dirty="0" err="1"/>
              <a:t>UôßúU</a:t>
            </a:r>
            <a:r>
              <a:rPr lang="en-IN" dirty="0"/>
              <a:t> </a:t>
            </a:r>
          </a:p>
          <a:p>
            <a:r>
              <a:rPr lang="en-IN" dirty="0" err="1"/>
              <a:t>Ø¥VôRÕm</a:t>
            </a:r>
            <a:r>
              <a:rPr lang="en-IN" dirty="0"/>
              <a:t> </a:t>
            </a:r>
            <a:r>
              <a:rPr lang="en-IN" dirty="0" err="1"/>
              <a:t>Nôj§VUôÏúU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4018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82B816-7D03-436B-81C6-9965EF414CB7}"/>
              </a:ext>
            </a:extLst>
          </p:cNvPr>
          <p:cNvSpPr txBox="1"/>
          <p:nvPr/>
        </p:nvSpPr>
        <p:spPr>
          <a:xfrm>
            <a:off x="0" y="5424495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000" dirty="0" err="1"/>
              <a:t>ùTXÅ</a:t>
            </a:r>
            <a:r>
              <a:rPr lang="en-IN" sz="4000" dirty="0"/>
              <a:t>]m </a:t>
            </a:r>
            <a:r>
              <a:rPr lang="en-IN" sz="4000" dirty="0" err="1"/>
              <a:t>ùTX</a:t>
            </a:r>
            <a:r>
              <a:rPr lang="en-IN" sz="4000" dirty="0"/>
              <a:t>]</a:t>
            </a:r>
            <a:r>
              <a:rPr lang="en-IN" sz="4000" dirty="0" err="1"/>
              <a:t>ôn</a:t>
            </a:r>
            <a:r>
              <a:rPr lang="en-IN" sz="4000" dirty="0"/>
              <a:t> </a:t>
            </a:r>
            <a:r>
              <a:rPr lang="en-IN" sz="4000" dirty="0" err="1"/>
              <a:t>UôßúU</a:t>
            </a:r>
            <a:r>
              <a:rPr lang="en-IN" sz="4000" dirty="0"/>
              <a:t> ÑLÅ]m </a:t>
            </a:r>
            <a:r>
              <a:rPr lang="en-IN" sz="4000" dirty="0" err="1"/>
              <a:t>ÑLUôn</a:t>
            </a:r>
            <a:r>
              <a:rPr lang="en-IN" sz="4000" dirty="0"/>
              <a:t> </a:t>
            </a:r>
            <a:r>
              <a:rPr lang="en-IN" sz="4000" dirty="0" err="1"/>
              <a:t>UôßúU</a:t>
            </a:r>
            <a:r>
              <a:rPr lang="en-IN" sz="4000" dirty="0"/>
              <a:t> ¿o </a:t>
            </a:r>
            <a:r>
              <a:rPr lang="en-IN" sz="4000" dirty="0" err="1"/>
              <a:t>YkRôp</a:t>
            </a:r>
            <a:r>
              <a:rPr lang="en-IN" sz="4000" dirty="0"/>
              <a:t> </a:t>
            </a:r>
            <a:r>
              <a:rPr lang="en-IN" sz="4000" dirty="0" err="1"/>
              <a:t>ãr¨ûX</a:t>
            </a:r>
            <a:r>
              <a:rPr lang="en-IN" sz="4000" dirty="0"/>
              <a:t> </a:t>
            </a:r>
            <a:r>
              <a:rPr lang="en-IN" sz="4000" dirty="0" err="1"/>
              <a:t>UôßúU</a:t>
            </a:r>
            <a:r>
              <a:rPr lang="en-IN" sz="4000" dirty="0"/>
              <a:t> </a:t>
            </a:r>
            <a:r>
              <a:rPr lang="en-IN" sz="4000" dirty="0" err="1"/>
              <a:t>Ø¥VôRÕm</a:t>
            </a:r>
            <a:r>
              <a:rPr lang="en-IN" sz="4000" dirty="0"/>
              <a:t> </a:t>
            </a:r>
            <a:r>
              <a:rPr lang="en-IN" sz="4000" dirty="0" err="1"/>
              <a:t>Nôj§VUôÏúU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728661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1594</TotalTime>
  <Words>111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facebook.etzm@gmail.com</cp:lastModifiedBy>
  <cp:revision>65</cp:revision>
  <dcterms:created xsi:type="dcterms:W3CDTF">2019-11-02T16:27:41Z</dcterms:created>
  <dcterms:modified xsi:type="dcterms:W3CDTF">2022-03-28T09:38:35Z</dcterms:modified>
</cp:coreProperties>
</file>