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4" r:id="rId3"/>
    <p:sldId id="395" r:id="rId4"/>
    <p:sldId id="396" r:id="rId5"/>
    <p:sldId id="397" r:id="rId6"/>
    <p:sldId id="3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1FE4DB68-1D72-4C69-B1AD-BB3ECD4204CE}"/>
    <pc:docChg chg="modSld">
      <pc:chgData name="Samson Christopher" userId="6a13b5f1e64a53ae" providerId="LiveId" clId="{1FE4DB68-1D72-4C69-B1AD-BB3ECD4204CE}" dt="2022-04-10T05:10:23.516" v="8" actId="1036"/>
      <pc:docMkLst>
        <pc:docMk/>
      </pc:docMkLst>
      <pc:sldChg chg="modSp mod">
        <pc:chgData name="Samson Christopher" userId="6a13b5f1e64a53ae" providerId="LiveId" clId="{1FE4DB68-1D72-4C69-B1AD-BB3ECD4204CE}" dt="2022-04-10T05:10:23.516" v="8" actId="1036"/>
        <pc:sldMkLst>
          <pc:docMk/>
          <pc:sldMk cId="697301760" sldId="394"/>
        </pc:sldMkLst>
        <pc:spChg chg="mod">
          <ac:chgData name="Samson Christopher" userId="6a13b5f1e64a53ae" providerId="LiveId" clId="{1FE4DB68-1D72-4C69-B1AD-BB3ECD4204CE}" dt="2022-04-10T05:10:23.516" v="8" actId="1036"/>
          <ac:spMkLst>
            <pc:docMk/>
            <pc:sldMk cId="697301760" sldId="394"/>
            <ac:spMk id="4" creationId="{590D131C-D025-452C-8508-3DCF0B6E53D7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facebook.etzm@gmail.com" userId="05f0189a5894c19d" providerId="LiveId" clId="{343D51A2-848E-4126-BE87-25D707DCD4CA}"/>
    <pc:docChg chg="custSel addSld delSld modSld sldOrd">
      <pc:chgData name="facebook.etzm@gmail.com" userId="05f0189a5894c19d" providerId="LiveId" clId="{343D51A2-848E-4126-BE87-25D707DCD4CA}" dt="2022-02-09T10:47:04.712" v="368" actId="47"/>
      <pc:docMkLst>
        <pc:docMk/>
      </pc:docMkLst>
      <pc:sldChg chg="del">
        <pc:chgData name="facebook.etzm@gmail.com" userId="05f0189a5894c19d" providerId="LiveId" clId="{343D51A2-848E-4126-BE87-25D707DCD4CA}" dt="2022-02-09T10:47:04.712" v="368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343D51A2-848E-4126-BE87-25D707DCD4CA}" dt="2022-02-08T11:03:17.972" v="59" actId="1036"/>
        <pc:sldMkLst>
          <pc:docMk/>
          <pc:sldMk cId="944968354" sldId="391"/>
        </pc:sldMkLst>
        <pc:spChg chg="add mod">
          <ac:chgData name="facebook.etzm@gmail.com" userId="05f0189a5894c19d" providerId="LiveId" clId="{343D51A2-848E-4126-BE87-25D707DCD4CA}" dt="2022-02-08T11:03:17.972" v="59" actId="1036"/>
          <ac:spMkLst>
            <pc:docMk/>
            <pc:sldMk cId="944968354" sldId="391"/>
            <ac:spMk id="4" creationId="{4DEBC7C1-F546-4342-807A-EC5BBE9876B9}"/>
          </ac:spMkLst>
        </pc:spChg>
      </pc:sldChg>
      <pc:sldChg chg="addSp modSp mod">
        <pc:chgData name="facebook.etzm@gmail.com" userId="05f0189a5894c19d" providerId="LiveId" clId="{343D51A2-848E-4126-BE87-25D707DCD4CA}" dt="2022-02-08T11:05:04.542" v="123" actId="1036"/>
        <pc:sldMkLst>
          <pc:docMk/>
          <pc:sldMk cId="1414681237" sldId="392"/>
        </pc:sldMkLst>
        <pc:spChg chg="add mod">
          <ac:chgData name="facebook.etzm@gmail.com" userId="05f0189a5894c19d" providerId="LiveId" clId="{343D51A2-848E-4126-BE87-25D707DCD4CA}" dt="2022-02-08T11:05:04.542" v="123" actId="1036"/>
          <ac:spMkLst>
            <pc:docMk/>
            <pc:sldMk cId="1414681237" sldId="392"/>
            <ac:spMk id="4" creationId="{8282FCDD-6792-4852-AB15-2DFD8011463F}"/>
          </ac:spMkLst>
        </pc:spChg>
      </pc:sldChg>
      <pc:sldChg chg="addSp modSp mod">
        <pc:chgData name="facebook.etzm@gmail.com" userId="05f0189a5894c19d" providerId="LiveId" clId="{343D51A2-848E-4126-BE87-25D707DCD4CA}" dt="2022-02-08T11:07:46.049" v="169" actId="20577"/>
        <pc:sldMkLst>
          <pc:docMk/>
          <pc:sldMk cId="4103851070" sldId="393"/>
        </pc:sldMkLst>
        <pc:spChg chg="add mod">
          <ac:chgData name="facebook.etzm@gmail.com" userId="05f0189a5894c19d" providerId="LiveId" clId="{343D51A2-848E-4126-BE87-25D707DCD4CA}" dt="2022-02-08T11:07:46.049" v="169" actId="20577"/>
          <ac:spMkLst>
            <pc:docMk/>
            <pc:sldMk cId="4103851070" sldId="393"/>
            <ac:spMk id="4" creationId="{93BEB0FA-221E-4D53-A546-F5B37A3B8A25}"/>
          </ac:spMkLst>
        </pc:spChg>
      </pc:sldChg>
      <pc:sldChg chg="addSp modSp mod">
        <pc:chgData name="facebook.etzm@gmail.com" userId="05f0189a5894c19d" providerId="LiveId" clId="{343D51A2-848E-4126-BE87-25D707DCD4CA}" dt="2022-02-08T11:10:00.929" v="224" actId="14100"/>
        <pc:sldMkLst>
          <pc:docMk/>
          <pc:sldMk cId="659567130" sldId="394"/>
        </pc:sldMkLst>
        <pc:spChg chg="add mod">
          <ac:chgData name="facebook.etzm@gmail.com" userId="05f0189a5894c19d" providerId="LiveId" clId="{343D51A2-848E-4126-BE87-25D707DCD4CA}" dt="2022-02-08T11:10:00.929" v="224" actId="14100"/>
          <ac:spMkLst>
            <pc:docMk/>
            <pc:sldMk cId="659567130" sldId="394"/>
            <ac:spMk id="4" creationId="{B44371D5-7C6A-46FD-BD47-69258926E0F0}"/>
          </ac:spMkLst>
        </pc:spChg>
      </pc:sldChg>
      <pc:sldChg chg="addSp modSp mod">
        <pc:chgData name="facebook.etzm@gmail.com" userId="05f0189a5894c19d" providerId="LiveId" clId="{343D51A2-848E-4126-BE87-25D707DCD4CA}" dt="2022-02-09T10:45:32.143" v="287" actId="1035"/>
        <pc:sldMkLst>
          <pc:docMk/>
          <pc:sldMk cId="859356432" sldId="395"/>
        </pc:sldMkLst>
        <pc:spChg chg="add mod">
          <ac:chgData name="facebook.etzm@gmail.com" userId="05f0189a5894c19d" providerId="LiveId" clId="{343D51A2-848E-4126-BE87-25D707DCD4CA}" dt="2022-02-09T10:45:32.143" v="287" actId="1035"/>
          <ac:spMkLst>
            <pc:docMk/>
            <pc:sldMk cId="859356432" sldId="395"/>
            <ac:spMk id="4" creationId="{F95E1A9A-9D4F-4EF2-8428-F55349C08F12}"/>
          </ac:spMkLst>
        </pc:spChg>
      </pc:sldChg>
      <pc:sldChg chg="addSp delSp modSp add mod">
        <pc:chgData name="facebook.etzm@gmail.com" userId="05f0189a5894c19d" providerId="LiveId" clId="{343D51A2-848E-4126-BE87-25D707DCD4CA}" dt="2022-02-09T10:46:53.663" v="367" actId="1036"/>
        <pc:sldMkLst>
          <pc:docMk/>
          <pc:sldMk cId="936891734" sldId="396"/>
        </pc:sldMkLst>
        <pc:spChg chg="add mod">
          <ac:chgData name="facebook.etzm@gmail.com" userId="05f0189a5894c19d" providerId="LiveId" clId="{343D51A2-848E-4126-BE87-25D707DCD4CA}" dt="2022-02-09T10:46:53.663" v="367" actId="1036"/>
          <ac:spMkLst>
            <pc:docMk/>
            <pc:sldMk cId="936891734" sldId="396"/>
            <ac:spMk id="4" creationId="{5B110EF3-6AA9-4489-96E4-70C9F62886BC}"/>
          </ac:spMkLst>
        </pc:spChg>
        <pc:spChg chg="add del">
          <ac:chgData name="facebook.etzm@gmail.com" userId="05f0189a5894c19d" providerId="LiveId" clId="{343D51A2-848E-4126-BE87-25D707DCD4CA}" dt="2022-02-08T11:08:03.265" v="170" actId="478"/>
          <ac:spMkLst>
            <pc:docMk/>
            <pc:sldMk cId="936891734" sldId="396"/>
            <ac:spMk id="4" creationId="{8D456E29-1898-4225-891D-0D458433FCC6}"/>
          </ac:spMkLst>
        </pc:spChg>
        <pc:spChg chg="add del">
          <ac:chgData name="facebook.etzm@gmail.com" userId="05f0189a5894c19d" providerId="LiveId" clId="{343D51A2-848E-4126-BE87-25D707DCD4CA}" dt="2022-02-08T11:08:16.702" v="172" actId="478"/>
          <ac:spMkLst>
            <pc:docMk/>
            <pc:sldMk cId="936891734" sldId="396"/>
            <ac:spMk id="7" creationId="{5DB0286A-5BB6-469F-8AE3-1F8C64355548}"/>
          </ac:spMkLst>
        </pc:spChg>
      </pc:sldChg>
      <pc:sldChg chg="addSp modSp add mod ord">
        <pc:chgData name="facebook.etzm@gmail.com" userId="05f0189a5894c19d" providerId="LiveId" clId="{343D51A2-848E-4126-BE87-25D707DCD4CA}" dt="2022-02-08T11:09:21.529" v="221"/>
        <pc:sldMkLst>
          <pc:docMk/>
          <pc:sldMk cId="1677781144" sldId="397"/>
        </pc:sldMkLst>
        <pc:spChg chg="add mod">
          <ac:chgData name="facebook.etzm@gmail.com" userId="05f0189a5894c19d" providerId="LiveId" clId="{343D51A2-848E-4126-BE87-25D707DCD4CA}" dt="2022-02-08T11:09:14.444" v="219" actId="1036"/>
          <ac:spMkLst>
            <pc:docMk/>
            <pc:sldMk cId="1677781144" sldId="397"/>
            <ac:spMk id="4" creationId="{37D73805-553D-4A85-B61D-682DC7C361B4}"/>
          </ac:spMkLst>
        </pc:spChg>
      </pc:sldChg>
      <pc:sldChg chg="add del">
        <pc:chgData name="facebook.etzm@gmail.com" userId="05f0189a5894c19d" providerId="LiveId" clId="{343D51A2-848E-4126-BE87-25D707DCD4CA}" dt="2022-02-08T11:02:38.633" v="18" actId="47"/>
        <pc:sldMkLst>
          <pc:docMk/>
          <pc:sldMk cId="2969336170" sldId="397"/>
        </pc:sldMkLst>
      </pc:sldChg>
      <pc:sldChg chg="add del">
        <pc:chgData name="facebook.etzm@gmail.com" userId="05f0189a5894c19d" providerId="LiveId" clId="{343D51A2-848E-4126-BE87-25D707DCD4CA}" dt="2022-02-08T11:02:38.051" v="17" actId="47"/>
        <pc:sldMkLst>
          <pc:docMk/>
          <pc:sldMk cId="3149535443" sldId="398"/>
        </pc:sldMkLst>
      </pc:sldChg>
      <pc:sldChg chg="add del">
        <pc:chgData name="facebook.etzm@gmail.com" userId="05f0189a5894c19d" providerId="LiveId" clId="{343D51A2-848E-4126-BE87-25D707DCD4CA}" dt="2022-02-08T11:02:37.525" v="16" actId="47"/>
        <pc:sldMkLst>
          <pc:docMk/>
          <pc:sldMk cId="3889078892" sldId="399"/>
        </pc:sldMkLst>
      </pc:sldChg>
      <pc:sldChg chg="add del">
        <pc:chgData name="facebook.etzm@gmail.com" userId="05f0189a5894c19d" providerId="LiveId" clId="{343D51A2-848E-4126-BE87-25D707DCD4CA}" dt="2022-02-08T11:02:36.921" v="15" actId="47"/>
        <pc:sldMkLst>
          <pc:docMk/>
          <pc:sldMk cId="966503285" sldId="400"/>
        </pc:sldMkLst>
      </pc:sldChg>
      <pc:sldChg chg="add del">
        <pc:chgData name="facebook.etzm@gmail.com" userId="05f0189a5894c19d" providerId="LiveId" clId="{343D51A2-848E-4126-BE87-25D707DCD4CA}" dt="2022-02-08T11:02:36.384" v="14" actId="47"/>
        <pc:sldMkLst>
          <pc:docMk/>
          <pc:sldMk cId="298015895" sldId="401"/>
        </pc:sldMkLst>
      </pc:sldChg>
      <pc:sldChg chg="add del">
        <pc:chgData name="facebook.etzm@gmail.com" userId="05f0189a5894c19d" providerId="LiveId" clId="{343D51A2-848E-4126-BE87-25D707DCD4CA}" dt="2022-02-08T11:02:35.879" v="13" actId="47"/>
        <pc:sldMkLst>
          <pc:docMk/>
          <pc:sldMk cId="1147204883" sldId="40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facebook.etzm@gmail.com" userId="05f0189a5894c19d" providerId="LiveId" clId="{36C001F3-389C-4E18-834C-A2EF63793E4B}"/>
    <pc:docChg chg="undo custSel modSld">
      <pc:chgData name="facebook.etzm@gmail.com" userId="05f0189a5894c19d" providerId="LiveId" clId="{36C001F3-389C-4E18-834C-A2EF63793E4B}" dt="2022-02-27T09:18:40.250" v="21" actId="6549"/>
      <pc:docMkLst>
        <pc:docMk/>
      </pc:docMkLst>
      <pc:sldChg chg="modSp mod">
        <pc:chgData name="facebook.etzm@gmail.com" userId="05f0189a5894c19d" providerId="LiveId" clId="{36C001F3-389C-4E18-834C-A2EF63793E4B}" dt="2022-02-27T09:18:40.250" v="21" actId="6549"/>
        <pc:sldMkLst>
          <pc:docMk/>
          <pc:sldMk cId="659567130" sldId="394"/>
        </pc:sldMkLst>
        <pc:spChg chg="mod">
          <ac:chgData name="facebook.etzm@gmail.com" userId="05f0189a5894c19d" providerId="LiveId" clId="{36C001F3-389C-4E18-834C-A2EF63793E4B}" dt="2022-02-27T09:18:40.250" v="21" actId="6549"/>
          <ac:spMkLst>
            <pc:docMk/>
            <pc:sldMk cId="659567130" sldId="394"/>
            <ac:spMk id="4" creationId="{B44371D5-7C6A-46FD-BD47-69258926E0F0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9A507-6207-48D8-9645-33ED911ACF18}"/>
              </a:ext>
            </a:extLst>
          </p:cNvPr>
          <p:cNvSpPr txBox="1"/>
          <p:nvPr/>
        </p:nvSpPr>
        <p:spPr>
          <a:xfrm>
            <a:off x="0" y="5412615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 err="1"/>
              <a:t>EeL</a:t>
            </a:r>
            <a:r>
              <a:rPr lang="en-IN" sz="4100" dirty="0"/>
              <a:t> </a:t>
            </a:r>
            <a:r>
              <a:rPr lang="en-IN" sz="4100" dirty="0" err="1"/>
              <a:t>ØLjûR</a:t>
            </a:r>
            <a:r>
              <a:rPr lang="en-IN" sz="4100" dirty="0"/>
              <a:t> </a:t>
            </a:r>
            <a:r>
              <a:rPr lang="en-IN" sz="4100" dirty="0" err="1"/>
              <a:t>TôodLúY</a:t>
            </a:r>
            <a:r>
              <a:rPr lang="en-IN" sz="4100" dirty="0"/>
              <a:t> </a:t>
            </a:r>
            <a:r>
              <a:rPr lang="en-IN" sz="4100" dirty="0" err="1"/>
              <a:t>EeL</a:t>
            </a:r>
            <a:r>
              <a:rPr lang="en-IN" sz="4100" dirty="0"/>
              <a:t> </a:t>
            </a:r>
            <a:r>
              <a:rPr lang="en-IN" sz="4100" dirty="0" err="1"/>
              <a:t>ÏWûX</a:t>
            </a:r>
            <a:r>
              <a:rPr lang="en-IN" sz="4100" dirty="0"/>
              <a:t> </a:t>
            </a:r>
            <a:r>
              <a:rPr lang="en-IN" sz="4100" dirty="0" err="1"/>
              <a:t>úLhLúY</a:t>
            </a:r>
            <a:r>
              <a:rPr lang="en-IN" sz="4100" dirty="0"/>
              <a:t> </a:t>
            </a:r>
            <a:r>
              <a:rPr lang="en-IN" sz="4100" dirty="0" err="1"/>
              <a:t>CkR</a:t>
            </a:r>
            <a:r>
              <a:rPr lang="en-IN" sz="4100" dirty="0"/>
              <a:t> </a:t>
            </a:r>
            <a:r>
              <a:rPr lang="en-IN" sz="4100" dirty="0" err="1"/>
              <a:t>LôûX</a:t>
            </a:r>
            <a:r>
              <a:rPr lang="en-IN" sz="4100" dirty="0"/>
              <a:t> (</a:t>
            </a:r>
            <a:r>
              <a:rPr lang="en-IN" sz="4100" dirty="0" err="1"/>
              <a:t>UôûX</a:t>
            </a:r>
            <a:r>
              <a:rPr lang="en-IN" sz="4100" dirty="0"/>
              <a:t>) </a:t>
            </a:r>
            <a:r>
              <a:rPr lang="en-IN" sz="4100" dirty="0" err="1"/>
              <a:t>úYû</a:t>
            </a:r>
            <a:r>
              <a:rPr lang="en-IN" sz="4100" dirty="0"/>
              <a:t>[«p </a:t>
            </a:r>
            <a:r>
              <a:rPr lang="en-IN" sz="4100" dirty="0" err="1"/>
              <a:t>EeL</a:t>
            </a:r>
            <a:r>
              <a:rPr lang="en-IN" sz="4100" dirty="0"/>
              <a:t> </a:t>
            </a:r>
            <a:r>
              <a:rPr lang="en-IN" sz="4100" dirty="0" err="1"/>
              <a:t>NêLm</a:t>
            </a:r>
            <a:r>
              <a:rPr lang="en-IN" sz="4100" dirty="0"/>
              <a:t> </a:t>
            </a:r>
            <a:r>
              <a:rPr lang="en-IN" sz="4100" dirty="0" err="1"/>
              <a:t>YÚ¡ú</a:t>
            </a:r>
            <a:r>
              <a:rPr lang="en-IN" sz="4100" dirty="0"/>
              <a:t>\</a:t>
            </a:r>
            <a:r>
              <a:rPr lang="en-IN" sz="4100" dirty="0" err="1"/>
              <a:t>ôm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D131C-D025-452C-8508-3DCF0B6E53D7}"/>
              </a:ext>
            </a:extLst>
          </p:cNvPr>
          <p:cNvSpPr txBox="1"/>
          <p:nvPr/>
        </p:nvSpPr>
        <p:spPr>
          <a:xfrm>
            <a:off x="-1" y="537621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1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J° </a:t>
            </a:r>
            <a:r>
              <a:rPr lang="en-IN" sz="4400" dirty="0" err="1"/>
              <a:t>UVúU</a:t>
            </a:r>
            <a:r>
              <a:rPr lang="en-IN" sz="4400" dirty="0"/>
              <a:t> </a:t>
            </a:r>
            <a:r>
              <a:rPr lang="en-IN" sz="4400" dirty="0" err="1"/>
              <a:t>ReL</a:t>
            </a:r>
            <a:r>
              <a:rPr lang="en-IN" sz="4400" dirty="0"/>
              <a:t> </a:t>
            </a:r>
            <a:r>
              <a:rPr lang="en-IN" sz="4400" dirty="0" err="1"/>
              <a:t>UVúU</a:t>
            </a:r>
            <a:r>
              <a:rPr lang="en-IN" sz="4400" dirty="0"/>
              <a:t> </a:t>
            </a:r>
          </a:p>
          <a:p>
            <a:r>
              <a:rPr lang="en-IN" sz="4400" dirty="0" err="1"/>
              <a:t>úULvRmTúU</a:t>
            </a:r>
            <a:r>
              <a:rPr lang="en-IN" sz="4400" dirty="0"/>
              <a:t> </a:t>
            </a:r>
            <a:r>
              <a:rPr lang="en-IN" sz="4400" dirty="0" err="1"/>
              <a:t>GeLs</a:t>
            </a:r>
            <a:r>
              <a:rPr lang="en-IN" sz="4400" dirty="0"/>
              <a:t> ×</a:t>
            </a:r>
            <a:r>
              <a:rPr lang="en-IN" sz="4400" dirty="0" err="1"/>
              <a:t>VúU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9730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6A7E5-38C6-46E8-AD40-2B99D7640531}"/>
              </a:ext>
            </a:extLst>
          </p:cNvPr>
          <p:cNvSpPr txBox="1"/>
          <p:nvPr/>
        </p:nvSpPr>
        <p:spPr>
          <a:xfrm>
            <a:off x="0" y="5353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1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AZ¡p</a:t>
            </a:r>
            <a:r>
              <a:rPr lang="en-IN" sz="4400" dirty="0"/>
              <a:t> £\</a:t>
            </a:r>
            <a:r>
              <a:rPr lang="en-IN" sz="4400" dirty="0" err="1"/>
              <a:t>kRYúW</a:t>
            </a:r>
            <a:r>
              <a:rPr lang="en-IN" sz="4400" dirty="0"/>
              <a:t> </a:t>
            </a:r>
            <a:r>
              <a:rPr lang="en-IN" sz="4400" dirty="0" err="1"/>
              <a:t>At×ReLs</a:t>
            </a:r>
            <a:r>
              <a:rPr lang="en-IN" sz="4400" dirty="0"/>
              <a:t> </a:t>
            </a:r>
            <a:r>
              <a:rPr lang="en-IN" sz="4400" dirty="0" err="1"/>
              <a:t>ùNnRYúW</a:t>
            </a:r>
            <a:r>
              <a:rPr lang="en-IN" sz="4400" dirty="0"/>
              <a:t> </a:t>
            </a:r>
            <a:r>
              <a:rPr lang="en-IN" sz="4400" dirty="0" err="1"/>
              <a:t>A§NVUô</a:t>
            </a:r>
            <a:r>
              <a:rPr lang="en-IN" sz="4400" dirty="0"/>
              <a:t>]</a:t>
            </a:r>
            <a:r>
              <a:rPr lang="en-IN" sz="4400" dirty="0" err="1"/>
              <a:t>YúW</a:t>
            </a:r>
            <a:r>
              <a:rPr lang="en-IN" sz="4400" dirty="0"/>
              <a:t> </a:t>
            </a:r>
            <a:r>
              <a:rPr lang="en-IN" sz="4400" dirty="0" err="1"/>
              <a:t>AlTô</a:t>
            </a:r>
            <a:r>
              <a:rPr lang="en-IN" sz="4400" dirty="0"/>
              <a:t> ©</a:t>
            </a:r>
            <a:r>
              <a:rPr lang="en-IN" sz="4400" dirty="0" err="1"/>
              <a:t>Rô</a:t>
            </a:r>
            <a:r>
              <a:rPr lang="en-IN" sz="4400" dirty="0"/>
              <a:t> ¿</a:t>
            </a:r>
            <a:r>
              <a:rPr lang="en-IN" sz="4400" dirty="0" err="1"/>
              <a:t>úW</a:t>
            </a:r>
            <a:r>
              <a:rPr lang="en-IN" sz="4400" dirty="0"/>
              <a:t> ¿</a:t>
            </a:r>
            <a:r>
              <a:rPr lang="en-IN" sz="4400" dirty="0" err="1"/>
              <a:t>úW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15449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4D2CD-3D4D-433C-9A2A-B0585FFCAE0C}"/>
              </a:ext>
            </a:extLst>
          </p:cNvPr>
          <p:cNvSpPr txBox="1"/>
          <p:nvPr/>
        </p:nvSpPr>
        <p:spPr>
          <a:xfrm>
            <a:off x="0" y="53532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¨û\</a:t>
            </a:r>
            <a:r>
              <a:rPr lang="en-IN" dirty="0" err="1"/>
              <a:t>kRYúW</a:t>
            </a:r>
            <a:r>
              <a:rPr lang="en-IN" dirty="0"/>
              <a:t> ¡¬</a:t>
            </a:r>
            <a:r>
              <a:rPr lang="en-IN" dirty="0" err="1"/>
              <a:t>ûV«p</a:t>
            </a:r>
            <a:r>
              <a:rPr lang="en-IN" dirty="0"/>
              <a:t> </a:t>
            </a:r>
            <a:r>
              <a:rPr lang="en-IN" dirty="0" err="1"/>
              <a:t>YpXYúW</a:t>
            </a:r>
            <a:r>
              <a:rPr lang="en-IN" dirty="0"/>
              <a:t> </a:t>
            </a:r>
            <a:r>
              <a:rPr lang="en-IN" dirty="0" err="1"/>
              <a:t>ULjÕYUô</a:t>
            </a:r>
            <a:r>
              <a:rPr lang="en-IN" dirty="0"/>
              <a:t>]</a:t>
            </a:r>
            <a:r>
              <a:rPr lang="en-IN" dirty="0" err="1"/>
              <a:t>YúW</a:t>
            </a:r>
            <a:r>
              <a:rPr lang="en-IN" dirty="0"/>
              <a:t> </a:t>
            </a:r>
            <a:r>
              <a:rPr lang="en-IN" dirty="0" err="1"/>
              <a:t>ULô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80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9894B-B6ED-40E2-A7E9-A675CEA01ECF}"/>
              </a:ext>
            </a:extLst>
          </p:cNvPr>
          <p:cNvSpPr txBox="1"/>
          <p:nvPr/>
        </p:nvSpPr>
        <p:spPr>
          <a:xfrm>
            <a:off x="0" y="536511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T¬ÑjRo</a:t>
            </a:r>
            <a:r>
              <a:rPr lang="en-IN" dirty="0"/>
              <a:t> </a:t>
            </a:r>
            <a:r>
              <a:rPr lang="en-IN" dirty="0" err="1"/>
              <a:t>T¬ÑjRúW</a:t>
            </a:r>
            <a:r>
              <a:rPr lang="en-IN" dirty="0"/>
              <a:t> </a:t>
            </a:r>
            <a:r>
              <a:rPr lang="en-IN" dirty="0" err="1"/>
              <a:t>CvWúY­u</a:t>
            </a:r>
            <a:r>
              <a:rPr lang="en-IN" dirty="0"/>
              <a:t> </a:t>
            </a:r>
            <a:r>
              <a:rPr lang="en-IN" dirty="0" err="1"/>
              <a:t>T¬ÑjRúW</a:t>
            </a:r>
            <a:r>
              <a:rPr lang="en-IN" dirty="0"/>
              <a:t> </a:t>
            </a:r>
          </a:p>
          <a:p>
            <a:r>
              <a:rPr lang="en-IN" dirty="0" err="1"/>
              <a:t>CWh£dL</a:t>
            </a:r>
            <a:r>
              <a:rPr lang="en-IN" dirty="0"/>
              <a:t> </a:t>
            </a:r>
            <a:r>
              <a:rPr lang="en-IN" dirty="0" err="1"/>
              <a:t>YkRYúW</a:t>
            </a:r>
            <a:r>
              <a:rPr lang="en-IN" dirty="0"/>
              <a:t> </a:t>
            </a:r>
            <a:r>
              <a:rPr lang="en-IN" dirty="0" err="1"/>
              <a:t>CWhNLo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072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4F50D-D0A4-4859-884B-2F3A136E06AE}"/>
              </a:ext>
            </a:extLst>
          </p:cNvPr>
          <p:cNvSpPr txBox="1"/>
          <p:nvPr/>
        </p:nvSpPr>
        <p:spPr>
          <a:xfrm>
            <a:off x="0" y="5353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U¬jÕ</a:t>
            </a:r>
            <a:r>
              <a:rPr lang="en-IN" dirty="0"/>
              <a:t> </a:t>
            </a:r>
            <a:r>
              <a:rPr lang="en-IN" dirty="0" err="1"/>
              <a:t>E«ojùRÝkRYúW</a:t>
            </a:r>
            <a:r>
              <a:rPr lang="en-IN" dirty="0"/>
              <a:t> </a:t>
            </a:r>
            <a:r>
              <a:rPr lang="en-IN" dirty="0" err="1"/>
              <a:t>UWQjûR</a:t>
            </a:r>
            <a:r>
              <a:rPr lang="en-IN" dirty="0"/>
              <a:t> ù_«</a:t>
            </a:r>
            <a:r>
              <a:rPr lang="en-IN" dirty="0" err="1"/>
              <a:t>jRYúW</a:t>
            </a:r>
            <a:r>
              <a:rPr lang="en-IN" dirty="0"/>
              <a:t> </a:t>
            </a:r>
            <a:r>
              <a:rPr lang="en-IN" dirty="0" err="1"/>
              <a:t>UßT¥Ùm</a:t>
            </a:r>
            <a:r>
              <a:rPr lang="en-IN" dirty="0"/>
              <a:t> </a:t>
            </a:r>
            <a:r>
              <a:rPr lang="en-IN" dirty="0" err="1"/>
              <a:t>YÚTYúW</a:t>
            </a:r>
            <a:r>
              <a:rPr lang="en-IN" dirty="0"/>
              <a:t> </a:t>
            </a:r>
            <a:r>
              <a:rPr lang="en-IN" dirty="0" err="1"/>
              <a:t>Uu</a:t>
            </a:r>
            <a:r>
              <a:rPr lang="en-IN" dirty="0"/>
              <a:t>]ô§ </a:t>
            </a:r>
            <a:r>
              <a:rPr lang="en-IN" dirty="0" err="1"/>
              <a:t>Uu</a:t>
            </a:r>
            <a:r>
              <a:rPr lang="en-IN" dirty="0"/>
              <a:t>]u ¿</a:t>
            </a:r>
            <a:r>
              <a:rPr lang="en-IN" dirty="0" err="1"/>
              <a:t>úW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41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</TotalTime>
  <Words>115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2022-04-10T05:10:32Z</dcterms:modified>
</cp:coreProperties>
</file>