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9" r:id="rId4"/>
    <p:sldId id="400" r:id="rId5"/>
    <p:sldId id="401" r:id="rId6"/>
    <p:sldId id="402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836F0-FEBA-4625-ACCC-A2171FAC29C9}"/>
              </a:ext>
            </a:extLst>
          </p:cNvPr>
          <p:cNvSpPr txBox="1"/>
          <p:nvPr/>
        </p:nvSpPr>
        <p:spPr>
          <a:xfrm>
            <a:off x="0" y="5372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U\</a:t>
            </a:r>
            <a:r>
              <a:rPr lang="en-IN" dirty="0" err="1"/>
              <a:t>dLØ¥ÙUô</a:t>
            </a:r>
            <a:r>
              <a:rPr lang="en-IN" dirty="0"/>
              <a:t> </a:t>
            </a:r>
          </a:p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ùNôpXôUp</a:t>
            </a:r>
            <a:r>
              <a:rPr lang="en-IN" dirty="0"/>
              <a:t> </a:t>
            </a:r>
            <a:r>
              <a:rPr lang="en-IN" dirty="0" err="1"/>
              <a:t>CÚdL</a:t>
            </a:r>
            <a:r>
              <a:rPr lang="en-IN" dirty="0"/>
              <a:t> </a:t>
            </a:r>
            <a:r>
              <a:rPr lang="en-IN" dirty="0" err="1"/>
              <a:t>Ø¥ÙUô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9BACA-00AE-475E-A474-4646E12318C2}"/>
              </a:ext>
            </a:extLst>
          </p:cNvPr>
          <p:cNvSpPr txBox="1"/>
          <p:nvPr/>
        </p:nvSpPr>
        <p:spPr>
          <a:xfrm>
            <a:off x="0" y="543637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úR</a:t>
            </a:r>
            <a:r>
              <a:rPr lang="en-IN" sz="4000" dirty="0"/>
              <a:t>¥ </a:t>
            </a:r>
            <a:r>
              <a:rPr lang="en-IN" sz="4000" dirty="0" err="1"/>
              <a:t>YkÕ</a:t>
            </a:r>
            <a:r>
              <a:rPr lang="en-IN" sz="4000" dirty="0"/>
              <a:t> </a:t>
            </a:r>
            <a:r>
              <a:rPr lang="en-IN" sz="4000" dirty="0" err="1"/>
              <a:t>ùR¬kÕ</a:t>
            </a:r>
            <a:r>
              <a:rPr lang="en-IN" sz="4000" dirty="0"/>
              <a:t> </a:t>
            </a:r>
            <a:r>
              <a:rPr lang="en-IN" sz="4000" dirty="0" err="1"/>
              <a:t>ùLôiÓ</a:t>
            </a:r>
            <a:r>
              <a:rPr lang="en-IN" sz="4000" dirty="0"/>
              <a:t> </a:t>
            </a:r>
            <a:r>
              <a:rPr lang="en-IN" sz="4000" dirty="0" err="1"/>
              <a:t>AuúTôÓ</a:t>
            </a:r>
            <a:r>
              <a:rPr lang="en-IN" sz="4000" dirty="0"/>
              <a:t> </a:t>
            </a:r>
            <a:r>
              <a:rPr lang="en-IN" sz="4000" dirty="0" err="1"/>
              <a:t>AûQjÕd</a:t>
            </a:r>
            <a:r>
              <a:rPr lang="en-IN" sz="4000" dirty="0"/>
              <a:t> ùLôi¼úW </a:t>
            </a:r>
            <a:r>
              <a:rPr lang="en-IN" sz="4000" dirty="0" err="1"/>
              <a:t>CúVÑúY</a:t>
            </a:r>
            <a:r>
              <a:rPr lang="en-IN" sz="4000" dirty="0"/>
              <a:t> </a:t>
            </a:r>
            <a:r>
              <a:rPr lang="en-IN" sz="4000" dirty="0" err="1"/>
              <a:t>AuúTôÓ</a:t>
            </a:r>
            <a:r>
              <a:rPr lang="en-IN" sz="4000" dirty="0"/>
              <a:t> </a:t>
            </a:r>
            <a:r>
              <a:rPr lang="en-IN" sz="4000" dirty="0" err="1"/>
              <a:t>AûQjÕd</a:t>
            </a:r>
            <a:r>
              <a:rPr lang="en-IN" sz="4000" dirty="0"/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C8625-CF06-4CA0-B342-86D1E143682E}"/>
              </a:ext>
            </a:extLst>
          </p:cNvPr>
          <p:cNvSpPr txBox="1"/>
          <p:nvPr/>
        </p:nvSpPr>
        <p:spPr>
          <a:xfrm>
            <a:off x="0" y="53848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ùSÚdLj§úX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¨û]</a:t>
            </a:r>
            <a:r>
              <a:rPr lang="en-IN" dirty="0" err="1"/>
              <a:t>júRu</a:t>
            </a:r>
            <a:r>
              <a:rPr lang="en-IN" dirty="0"/>
              <a:t> </a:t>
            </a:r>
          </a:p>
          <a:p>
            <a:r>
              <a:rPr lang="en-IN" dirty="0" err="1"/>
              <a:t>ùSÚe</a:t>
            </a:r>
            <a:r>
              <a:rPr lang="en-IN" dirty="0"/>
              <a:t>¡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ÁhÓdùLôi¼o</a:t>
            </a:r>
          </a:p>
        </p:txBody>
      </p:sp>
    </p:spTree>
    <p:extLst>
      <p:ext uri="{BB962C8B-B14F-4D97-AF65-F5344CB8AC3E}">
        <p14:creationId xmlns:p14="http://schemas.microsoft.com/office/powerpoint/2010/main" val="334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9F552-DCB3-434B-82B7-E4B93D900E6B}"/>
              </a:ext>
            </a:extLst>
          </p:cNvPr>
          <p:cNvSpPr txBox="1"/>
          <p:nvPr/>
        </p:nvSpPr>
        <p:spPr>
          <a:xfrm>
            <a:off x="-1" y="536111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Gu </a:t>
            </a:r>
            <a:r>
              <a:rPr lang="en-IN" dirty="0" err="1"/>
              <a:t>SiTúW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úRYú</a:t>
            </a:r>
            <a:r>
              <a:rPr lang="en-IN" dirty="0"/>
              <a:t>] Gu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2EE71-0174-4DC3-A049-A9E2119341D8}"/>
              </a:ext>
            </a:extLst>
          </p:cNvPr>
          <p:cNvSpPr txBox="1"/>
          <p:nvPr/>
        </p:nvSpPr>
        <p:spPr>
          <a:xfrm>
            <a:off x="-1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BTj§úX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AûZjúRu</a:t>
            </a:r>
            <a:r>
              <a:rPr lang="en-IN" dirty="0"/>
              <a:t> </a:t>
            </a:r>
          </a:p>
          <a:p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AûQjÕd</a:t>
            </a:r>
            <a:r>
              <a:rPr lang="en-IN" dirty="0"/>
              <a:t> ùLôi¼o</a:t>
            </a:r>
          </a:p>
        </p:txBody>
      </p:sp>
    </p:spTree>
    <p:extLst>
      <p:ext uri="{BB962C8B-B14F-4D97-AF65-F5344CB8AC3E}">
        <p14:creationId xmlns:p14="http://schemas.microsoft.com/office/powerpoint/2010/main" val="97475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32B8-8FDB-4C6C-B99A-60224E094026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Gu </a:t>
            </a:r>
            <a:r>
              <a:rPr lang="en-IN" dirty="0" err="1"/>
              <a:t>SiTúW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úRYú</a:t>
            </a:r>
            <a:r>
              <a:rPr lang="en-IN" dirty="0"/>
              <a:t>] Gu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73539-CD7B-47C2-9C5C-29E6A94A0F67}"/>
              </a:ext>
            </a:extLst>
          </p:cNvPr>
          <p:cNvSpPr txBox="1"/>
          <p:nvPr/>
        </p:nvSpPr>
        <p:spPr>
          <a:xfrm>
            <a:off x="-1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Li½úWôÓ </a:t>
            </a:r>
            <a:r>
              <a:rPr lang="en-IN" dirty="0" err="1"/>
              <a:t>EmªPj§p</a:t>
            </a:r>
            <a:r>
              <a:rPr lang="en-IN" dirty="0"/>
              <a:t> </a:t>
            </a:r>
            <a:r>
              <a:rPr lang="en-IN" dirty="0" err="1"/>
              <a:t>LR±ú</a:t>
            </a:r>
            <a:r>
              <a:rPr lang="en-IN" dirty="0"/>
              <a:t>]u </a:t>
            </a:r>
            <a:r>
              <a:rPr lang="en-IN" dirty="0" err="1"/>
              <a:t>LiúQôd¡úV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BßRp</a:t>
            </a:r>
            <a:r>
              <a:rPr lang="en-IN" dirty="0"/>
              <a:t> A°j¾o</a:t>
            </a:r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C23A1-D340-4DDF-8D16-C2E85E7BB679}"/>
              </a:ext>
            </a:extLst>
          </p:cNvPr>
          <p:cNvSpPr txBox="1"/>
          <p:nvPr/>
        </p:nvSpPr>
        <p:spPr>
          <a:xfrm>
            <a:off x="0" y="536111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Gu </a:t>
            </a:r>
            <a:r>
              <a:rPr lang="en-IN" dirty="0" err="1"/>
              <a:t>SiTúW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úRYú</a:t>
            </a:r>
            <a:r>
              <a:rPr lang="en-IN" dirty="0"/>
              <a:t>] Gu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115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63</cp:revision>
  <dcterms:created xsi:type="dcterms:W3CDTF">2019-11-02T16:27:41Z</dcterms:created>
  <dcterms:modified xsi:type="dcterms:W3CDTF">2022-03-30T12:57:40Z</dcterms:modified>
</cp:coreProperties>
</file>