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4" r:id="rId3"/>
    <p:sldId id="399" r:id="rId4"/>
    <p:sldId id="400" r:id="rId5"/>
    <p:sldId id="401" r:id="rId6"/>
    <p:sldId id="395" r:id="rId7"/>
    <p:sldId id="396" r:id="rId8"/>
    <p:sldId id="397" r:id="rId9"/>
    <p:sldId id="398" r:id="rId10"/>
    <p:sldId id="402" r:id="rId11"/>
    <p:sldId id="403" r:id="rId12"/>
    <p:sldId id="4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facebook.etzm@gmail.com" userId="05f0189a5894c19d" providerId="LiveId" clId="{343D51A2-848E-4126-BE87-25D707DCD4CA}"/>
    <pc:docChg chg="custSel addSld delSld modSld sldOrd">
      <pc:chgData name="facebook.etzm@gmail.com" userId="05f0189a5894c19d" providerId="LiveId" clId="{343D51A2-848E-4126-BE87-25D707DCD4CA}" dt="2022-02-09T10:47:04.712" v="368" actId="47"/>
      <pc:docMkLst>
        <pc:docMk/>
      </pc:docMkLst>
      <pc:sldChg chg="del">
        <pc:chgData name="facebook.etzm@gmail.com" userId="05f0189a5894c19d" providerId="LiveId" clId="{343D51A2-848E-4126-BE87-25D707DCD4CA}" dt="2022-02-09T10:47:04.712" v="368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343D51A2-848E-4126-BE87-25D707DCD4CA}" dt="2022-02-08T11:03:17.972" v="59" actId="1036"/>
        <pc:sldMkLst>
          <pc:docMk/>
          <pc:sldMk cId="944968354" sldId="391"/>
        </pc:sldMkLst>
        <pc:spChg chg="add mod">
          <ac:chgData name="facebook.etzm@gmail.com" userId="05f0189a5894c19d" providerId="LiveId" clId="{343D51A2-848E-4126-BE87-25D707DCD4CA}" dt="2022-02-08T11:03:17.972" v="59" actId="1036"/>
          <ac:spMkLst>
            <pc:docMk/>
            <pc:sldMk cId="944968354" sldId="391"/>
            <ac:spMk id="4" creationId="{4DEBC7C1-F546-4342-807A-EC5BBE9876B9}"/>
          </ac:spMkLst>
        </pc:spChg>
      </pc:sldChg>
      <pc:sldChg chg="addSp modSp mod">
        <pc:chgData name="facebook.etzm@gmail.com" userId="05f0189a5894c19d" providerId="LiveId" clId="{343D51A2-848E-4126-BE87-25D707DCD4CA}" dt="2022-02-08T11:05:04.542" v="123" actId="1036"/>
        <pc:sldMkLst>
          <pc:docMk/>
          <pc:sldMk cId="1414681237" sldId="392"/>
        </pc:sldMkLst>
        <pc:spChg chg="add mod">
          <ac:chgData name="facebook.etzm@gmail.com" userId="05f0189a5894c19d" providerId="LiveId" clId="{343D51A2-848E-4126-BE87-25D707DCD4CA}" dt="2022-02-08T11:05:04.542" v="123" actId="1036"/>
          <ac:spMkLst>
            <pc:docMk/>
            <pc:sldMk cId="1414681237" sldId="392"/>
            <ac:spMk id="4" creationId="{8282FCDD-6792-4852-AB15-2DFD8011463F}"/>
          </ac:spMkLst>
        </pc:spChg>
      </pc:sldChg>
      <pc:sldChg chg="addSp modSp mod">
        <pc:chgData name="facebook.etzm@gmail.com" userId="05f0189a5894c19d" providerId="LiveId" clId="{343D51A2-848E-4126-BE87-25D707DCD4CA}" dt="2022-02-08T11:07:46.049" v="169" actId="20577"/>
        <pc:sldMkLst>
          <pc:docMk/>
          <pc:sldMk cId="4103851070" sldId="393"/>
        </pc:sldMkLst>
        <pc:spChg chg="add mod">
          <ac:chgData name="facebook.etzm@gmail.com" userId="05f0189a5894c19d" providerId="LiveId" clId="{343D51A2-848E-4126-BE87-25D707DCD4CA}" dt="2022-02-08T11:07:46.049" v="169" actId="20577"/>
          <ac:spMkLst>
            <pc:docMk/>
            <pc:sldMk cId="4103851070" sldId="393"/>
            <ac:spMk id="4" creationId="{93BEB0FA-221E-4D53-A546-F5B37A3B8A25}"/>
          </ac:spMkLst>
        </pc:spChg>
      </pc:sldChg>
      <pc:sldChg chg="addSp modSp mod">
        <pc:chgData name="facebook.etzm@gmail.com" userId="05f0189a5894c19d" providerId="LiveId" clId="{343D51A2-848E-4126-BE87-25D707DCD4CA}" dt="2022-02-08T11:10:00.929" v="224" actId="14100"/>
        <pc:sldMkLst>
          <pc:docMk/>
          <pc:sldMk cId="659567130" sldId="394"/>
        </pc:sldMkLst>
        <pc:spChg chg="add mod">
          <ac:chgData name="facebook.etzm@gmail.com" userId="05f0189a5894c19d" providerId="LiveId" clId="{343D51A2-848E-4126-BE87-25D707DCD4CA}" dt="2022-02-08T11:10:00.929" v="224" actId="14100"/>
          <ac:spMkLst>
            <pc:docMk/>
            <pc:sldMk cId="659567130" sldId="394"/>
            <ac:spMk id="4" creationId="{B44371D5-7C6A-46FD-BD47-69258926E0F0}"/>
          </ac:spMkLst>
        </pc:spChg>
      </pc:sldChg>
      <pc:sldChg chg="addSp modSp mod">
        <pc:chgData name="facebook.etzm@gmail.com" userId="05f0189a5894c19d" providerId="LiveId" clId="{343D51A2-848E-4126-BE87-25D707DCD4CA}" dt="2022-02-09T10:45:32.143" v="287" actId="1035"/>
        <pc:sldMkLst>
          <pc:docMk/>
          <pc:sldMk cId="859356432" sldId="395"/>
        </pc:sldMkLst>
        <pc:spChg chg="add mod">
          <ac:chgData name="facebook.etzm@gmail.com" userId="05f0189a5894c19d" providerId="LiveId" clId="{343D51A2-848E-4126-BE87-25D707DCD4CA}" dt="2022-02-09T10:45:32.143" v="287" actId="1035"/>
          <ac:spMkLst>
            <pc:docMk/>
            <pc:sldMk cId="859356432" sldId="395"/>
            <ac:spMk id="4" creationId="{F95E1A9A-9D4F-4EF2-8428-F55349C08F12}"/>
          </ac:spMkLst>
        </pc:spChg>
      </pc:sldChg>
      <pc:sldChg chg="addSp delSp modSp add mod">
        <pc:chgData name="facebook.etzm@gmail.com" userId="05f0189a5894c19d" providerId="LiveId" clId="{343D51A2-848E-4126-BE87-25D707DCD4CA}" dt="2022-02-09T10:46:53.663" v="367" actId="1036"/>
        <pc:sldMkLst>
          <pc:docMk/>
          <pc:sldMk cId="936891734" sldId="396"/>
        </pc:sldMkLst>
        <pc:spChg chg="add mod">
          <ac:chgData name="facebook.etzm@gmail.com" userId="05f0189a5894c19d" providerId="LiveId" clId="{343D51A2-848E-4126-BE87-25D707DCD4CA}" dt="2022-02-09T10:46:53.663" v="367" actId="1036"/>
          <ac:spMkLst>
            <pc:docMk/>
            <pc:sldMk cId="936891734" sldId="396"/>
            <ac:spMk id="4" creationId="{5B110EF3-6AA9-4489-96E4-70C9F62886BC}"/>
          </ac:spMkLst>
        </pc:spChg>
        <pc:spChg chg="add del">
          <ac:chgData name="facebook.etzm@gmail.com" userId="05f0189a5894c19d" providerId="LiveId" clId="{343D51A2-848E-4126-BE87-25D707DCD4CA}" dt="2022-02-08T11:08:03.265" v="170" actId="478"/>
          <ac:spMkLst>
            <pc:docMk/>
            <pc:sldMk cId="936891734" sldId="396"/>
            <ac:spMk id="4" creationId="{8D456E29-1898-4225-891D-0D458433FCC6}"/>
          </ac:spMkLst>
        </pc:spChg>
        <pc:spChg chg="add del">
          <ac:chgData name="facebook.etzm@gmail.com" userId="05f0189a5894c19d" providerId="LiveId" clId="{343D51A2-848E-4126-BE87-25D707DCD4CA}" dt="2022-02-08T11:08:16.702" v="172" actId="478"/>
          <ac:spMkLst>
            <pc:docMk/>
            <pc:sldMk cId="936891734" sldId="396"/>
            <ac:spMk id="7" creationId="{5DB0286A-5BB6-469F-8AE3-1F8C64355548}"/>
          </ac:spMkLst>
        </pc:spChg>
      </pc:sldChg>
      <pc:sldChg chg="addSp modSp add mod ord">
        <pc:chgData name="facebook.etzm@gmail.com" userId="05f0189a5894c19d" providerId="LiveId" clId="{343D51A2-848E-4126-BE87-25D707DCD4CA}" dt="2022-02-08T11:09:21.529" v="221"/>
        <pc:sldMkLst>
          <pc:docMk/>
          <pc:sldMk cId="1677781144" sldId="397"/>
        </pc:sldMkLst>
        <pc:spChg chg="add mod">
          <ac:chgData name="facebook.etzm@gmail.com" userId="05f0189a5894c19d" providerId="LiveId" clId="{343D51A2-848E-4126-BE87-25D707DCD4CA}" dt="2022-02-08T11:09:14.444" v="219" actId="1036"/>
          <ac:spMkLst>
            <pc:docMk/>
            <pc:sldMk cId="1677781144" sldId="397"/>
            <ac:spMk id="4" creationId="{37D73805-553D-4A85-B61D-682DC7C361B4}"/>
          </ac:spMkLst>
        </pc:spChg>
      </pc:sldChg>
      <pc:sldChg chg="add del">
        <pc:chgData name="facebook.etzm@gmail.com" userId="05f0189a5894c19d" providerId="LiveId" clId="{343D51A2-848E-4126-BE87-25D707DCD4CA}" dt="2022-02-08T11:02:38.633" v="18" actId="47"/>
        <pc:sldMkLst>
          <pc:docMk/>
          <pc:sldMk cId="2969336170" sldId="397"/>
        </pc:sldMkLst>
      </pc:sldChg>
      <pc:sldChg chg="add del">
        <pc:chgData name="facebook.etzm@gmail.com" userId="05f0189a5894c19d" providerId="LiveId" clId="{343D51A2-848E-4126-BE87-25D707DCD4CA}" dt="2022-02-08T11:02:38.051" v="17" actId="47"/>
        <pc:sldMkLst>
          <pc:docMk/>
          <pc:sldMk cId="3149535443" sldId="398"/>
        </pc:sldMkLst>
      </pc:sldChg>
      <pc:sldChg chg="add del">
        <pc:chgData name="facebook.etzm@gmail.com" userId="05f0189a5894c19d" providerId="LiveId" clId="{343D51A2-848E-4126-BE87-25D707DCD4CA}" dt="2022-02-08T11:02:37.525" v="16" actId="47"/>
        <pc:sldMkLst>
          <pc:docMk/>
          <pc:sldMk cId="3889078892" sldId="399"/>
        </pc:sldMkLst>
      </pc:sldChg>
      <pc:sldChg chg="add del">
        <pc:chgData name="facebook.etzm@gmail.com" userId="05f0189a5894c19d" providerId="LiveId" clId="{343D51A2-848E-4126-BE87-25D707DCD4CA}" dt="2022-02-08T11:02:36.921" v="15" actId="47"/>
        <pc:sldMkLst>
          <pc:docMk/>
          <pc:sldMk cId="966503285" sldId="400"/>
        </pc:sldMkLst>
      </pc:sldChg>
      <pc:sldChg chg="add del">
        <pc:chgData name="facebook.etzm@gmail.com" userId="05f0189a5894c19d" providerId="LiveId" clId="{343D51A2-848E-4126-BE87-25D707DCD4CA}" dt="2022-02-08T11:02:36.384" v="14" actId="47"/>
        <pc:sldMkLst>
          <pc:docMk/>
          <pc:sldMk cId="298015895" sldId="401"/>
        </pc:sldMkLst>
      </pc:sldChg>
      <pc:sldChg chg="add del">
        <pc:chgData name="facebook.etzm@gmail.com" userId="05f0189a5894c19d" providerId="LiveId" clId="{343D51A2-848E-4126-BE87-25D707DCD4CA}" dt="2022-02-08T11:02:35.879" v="13" actId="47"/>
        <pc:sldMkLst>
          <pc:docMk/>
          <pc:sldMk cId="1147204883" sldId="402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facebook.etzm@gmail.com" userId="05f0189a5894c19d" providerId="LiveId" clId="{36C001F3-389C-4E18-834C-A2EF63793E4B}"/>
    <pc:docChg chg="undo custSel modSld">
      <pc:chgData name="facebook.etzm@gmail.com" userId="05f0189a5894c19d" providerId="LiveId" clId="{36C001F3-389C-4E18-834C-A2EF63793E4B}" dt="2022-02-27T09:18:40.250" v="21" actId="6549"/>
      <pc:docMkLst>
        <pc:docMk/>
      </pc:docMkLst>
      <pc:sldChg chg="modSp mod">
        <pc:chgData name="facebook.etzm@gmail.com" userId="05f0189a5894c19d" providerId="LiveId" clId="{36C001F3-389C-4E18-834C-A2EF63793E4B}" dt="2022-02-27T09:18:40.250" v="21" actId="6549"/>
        <pc:sldMkLst>
          <pc:docMk/>
          <pc:sldMk cId="659567130" sldId="394"/>
        </pc:sldMkLst>
        <pc:spChg chg="mod">
          <ac:chgData name="facebook.etzm@gmail.com" userId="05f0189a5894c19d" providerId="LiveId" clId="{36C001F3-389C-4E18-834C-A2EF63793E4B}" dt="2022-02-27T09:18:40.250" v="21" actId="6549"/>
          <ac:spMkLst>
            <pc:docMk/>
            <pc:sldMk cId="659567130" sldId="394"/>
            <ac:spMk id="4" creationId="{B44371D5-7C6A-46FD-BD47-69258926E0F0}"/>
          </ac:spMkLst>
        </pc:spChg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6C432-53A7-44B1-9E06-C24470C6C7E0}"/>
              </a:ext>
            </a:extLst>
          </p:cNvPr>
          <p:cNvSpPr txBox="1"/>
          <p:nvPr/>
        </p:nvSpPr>
        <p:spPr>
          <a:xfrm>
            <a:off x="0" y="53521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EmûUjRôu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Tôod¡ú</a:t>
            </a:r>
            <a:r>
              <a:rPr lang="en-IN" dirty="0"/>
              <a:t>\u ©</a:t>
            </a:r>
            <a:r>
              <a:rPr lang="en-IN" dirty="0" err="1"/>
              <a:t>WLôNUûP¡uú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6BBB9-CAD3-4400-999A-404A7A7376F2}"/>
              </a:ext>
            </a:extLst>
          </p:cNvPr>
          <p:cNvSpPr txBox="1"/>
          <p:nvPr/>
        </p:nvSpPr>
        <p:spPr>
          <a:xfrm>
            <a:off x="0" y="536879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BjÕUô</a:t>
            </a:r>
            <a:r>
              <a:rPr lang="en-IN" dirty="0"/>
              <a:t> </a:t>
            </a:r>
            <a:r>
              <a:rPr lang="en-IN" dirty="0" err="1"/>
              <a:t>LojRÚdÏs</a:t>
            </a:r>
            <a:r>
              <a:rPr lang="en-IN" dirty="0"/>
              <a:t> </a:t>
            </a:r>
            <a:r>
              <a:rPr lang="en-IN" dirty="0" err="1"/>
              <a:t>úUuûU</a:t>
            </a:r>
            <a:r>
              <a:rPr lang="en-IN" dirty="0"/>
              <a:t> </a:t>
            </a:r>
            <a:r>
              <a:rPr lang="en-IN" dirty="0" err="1"/>
              <a:t>TôWôhÓm</a:t>
            </a:r>
            <a:r>
              <a:rPr lang="en-IN" dirty="0"/>
              <a:t> </a:t>
            </a:r>
            <a:r>
              <a:rPr lang="en-IN" dirty="0" err="1"/>
              <a:t>ALU¡rYôoLs</a:t>
            </a:r>
            <a:r>
              <a:rPr lang="en-IN" dirty="0"/>
              <a:t> </a:t>
            </a:r>
            <a:r>
              <a:rPr lang="en-IN" dirty="0" err="1"/>
              <a:t>ÕuTlTÓúYôo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00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12D49-F1FE-4B8D-B480-114D178C0780}"/>
              </a:ext>
            </a:extLst>
          </p:cNvPr>
          <p:cNvSpPr txBox="1"/>
          <p:nvPr/>
        </p:nvSpPr>
        <p:spPr>
          <a:xfrm>
            <a:off x="0" y="536879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úR¥ú</a:t>
            </a:r>
            <a:r>
              <a:rPr lang="en-IN" dirty="0"/>
              <a:t>]u </a:t>
            </a:r>
            <a:r>
              <a:rPr lang="en-IN" dirty="0" err="1"/>
              <a:t>ál©húPu</a:t>
            </a:r>
            <a:r>
              <a:rPr lang="en-IN" dirty="0"/>
              <a:t> </a:t>
            </a:r>
            <a:r>
              <a:rPr lang="en-IN" dirty="0" err="1"/>
              <a:t>T§p</a:t>
            </a:r>
            <a:r>
              <a:rPr lang="en-IN" dirty="0"/>
              <a:t> Rk¾úW</a:t>
            </a:r>
          </a:p>
          <a:p>
            <a:r>
              <a:rPr lang="en-IN" dirty="0"/>
              <a:t> </a:t>
            </a:r>
            <a:r>
              <a:rPr lang="en-IN" dirty="0" err="1"/>
              <a:t>TVeLs</a:t>
            </a:r>
            <a:r>
              <a:rPr lang="en-IN" dirty="0"/>
              <a:t> ¿d¡ TôÕLôj¾úW </a:t>
            </a:r>
          </a:p>
        </p:txBody>
      </p:sp>
    </p:spTree>
    <p:extLst>
      <p:ext uri="{BB962C8B-B14F-4D97-AF65-F5344CB8AC3E}">
        <p14:creationId xmlns:p14="http://schemas.microsoft.com/office/powerpoint/2010/main" val="724962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E1B8C-735B-44AC-8D11-0CE02A318C66}"/>
              </a:ext>
            </a:extLst>
          </p:cNvPr>
          <p:cNvSpPr txBox="1"/>
          <p:nvPr/>
        </p:nvSpPr>
        <p:spPr>
          <a:xfrm>
            <a:off x="0" y="536879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GÛm×Ls</a:t>
            </a:r>
            <a:r>
              <a:rPr lang="en-IN" dirty="0"/>
              <a:t> </a:t>
            </a:r>
            <a:r>
              <a:rPr lang="en-IN" dirty="0" err="1"/>
              <a:t>SWm×Ls</a:t>
            </a:r>
            <a:r>
              <a:rPr lang="en-IN" dirty="0"/>
              <a:t> </a:t>
            </a:r>
            <a:r>
              <a:rPr lang="en-IN" dirty="0" err="1"/>
              <a:t>Ø±k§PôUp</a:t>
            </a:r>
            <a:r>
              <a:rPr lang="en-IN" dirty="0"/>
              <a:t> </a:t>
            </a:r>
          </a:p>
          <a:p>
            <a:r>
              <a:rPr lang="en-IN" dirty="0" err="1"/>
              <a:t>úVúLôYô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TôojÕd</a:t>
            </a:r>
            <a:r>
              <a:rPr lang="en-IN" dirty="0"/>
              <a:t> </a:t>
            </a:r>
            <a:r>
              <a:rPr lang="en-IN" dirty="0" err="1"/>
              <a:t>ùLôsÅo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652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B9B9D-F36B-4F5B-B4AD-033C256338C5}"/>
              </a:ext>
            </a:extLst>
          </p:cNvPr>
          <p:cNvSpPr txBox="1"/>
          <p:nvPr/>
        </p:nvSpPr>
        <p:spPr>
          <a:xfrm>
            <a:off x="0" y="535659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AYUô</a:t>
            </a:r>
            <a:r>
              <a:rPr lang="en-IN" dirty="0"/>
              <a:t>]m </a:t>
            </a:r>
            <a:r>
              <a:rPr lang="en-IN" dirty="0" err="1"/>
              <a:t>AûPY§pûX</a:t>
            </a:r>
            <a:r>
              <a:rPr lang="en-IN" dirty="0"/>
              <a:t> </a:t>
            </a:r>
          </a:p>
          <a:p>
            <a:r>
              <a:rPr lang="en-IN" dirty="0" err="1"/>
              <a:t>AlTô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EUÕ ©</a:t>
            </a:r>
            <a:r>
              <a:rPr lang="en-IN" dirty="0" err="1"/>
              <a:t>sû</a:t>
            </a:r>
            <a:r>
              <a:rPr lang="en-IN" dirty="0"/>
              <a:t>[ - </a:t>
            </a:r>
            <a:r>
              <a:rPr lang="en-IN" dirty="0" err="1"/>
              <a:t>JÚSôÞm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30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AD5A8-35FB-4118-A9A6-89111B389876}"/>
              </a:ext>
            </a:extLst>
          </p:cNvPr>
          <p:cNvSpPr txBox="1"/>
          <p:nvPr/>
        </p:nvSpPr>
        <p:spPr>
          <a:xfrm>
            <a:off x="0" y="536879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LiLs</a:t>
            </a:r>
            <a:r>
              <a:rPr lang="en-IN" dirty="0"/>
              <a:t> ¿§</a:t>
            </a:r>
            <a:r>
              <a:rPr lang="en-IN" dirty="0" err="1"/>
              <a:t>Uôû</a:t>
            </a:r>
            <a:r>
              <a:rPr lang="en-IN" dirty="0"/>
              <a:t>] </a:t>
            </a:r>
            <a:r>
              <a:rPr lang="en-IN" dirty="0" err="1"/>
              <a:t>Tôod¡u</a:t>
            </a:r>
            <a:r>
              <a:rPr lang="en-IN" dirty="0"/>
              <a:t>\] </a:t>
            </a:r>
          </a:p>
          <a:p>
            <a:r>
              <a:rPr lang="en-IN" dirty="0" err="1"/>
              <a:t>ùN®Ls</a:t>
            </a:r>
            <a:r>
              <a:rPr lang="en-IN" dirty="0"/>
              <a:t> </a:t>
            </a:r>
            <a:r>
              <a:rPr lang="en-IN" dirty="0" err="1"/>
              <a:t>Uu</a:t>
            </a:r>
            <a:r>
              <a:rPr lang="en-IN" dirty="0"/>
              <a:t>\</a:t>
            </a:r>
            <a:r>
              <a:rPr lang="en-IN" dirty="0" err="1"/>
              <a:t>ôhûP</a:t>
            </a:r>
            <a:r>
              <a:rPr lang="en-IN" dirty="0"/>
              <a:t> </a:t>
            </a:r>
            <a:r>
              <a:rPr lang="en-IN" dirty="0" err="1"/>
              <a:t>úLh¡u</a:t>
            </a:r>
            <a:r>
              <a:rPr lang="en-IN" dirty="0"/>
              <a:t>\]</a:t>
            </a:r>
          </a:p>
        </p:txBody>
      </p:sp>
    </p:spTree>
    <p:extLst>
      <p:ext uri="{BB962C8B-B14F-4D97-AF65-F5344CB8AC3E}">
        <p14:creationId xmlns:p14="http://schemas.microsoft.com/office/powerpoint/2010/main" val="247368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0106A-6B7D-4295-AB51-5B026B399CDF}"/>
              </a:ext>
            </a:extLst>
          </p:cNvPr>
          <p:cNvSpPr txBox="1"/>
          <p:nvPr/>
        </p:nvSpPr>
        <p:spPr>
          <a:xfrm>
            <a:off x="0" y="536879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CÓdLi</a:t>
            </a:r>
            <a:r>
              <a:rPr lang="en-IN" dirty="0"/>
              <a:t> ¿d¡ </a:t>
            </a:r>
            <a:r>
              <a:rPr lang="en-IN" dirty="0" err="1"/>
              <a:t>Guû</a:t>
            </a:r>
            <a:r>
              <a:rPr lang="en-IN" dirty="0"/>
              <a:t>] ®</a:t>
            </a:r>
            <a:r>
              <a:rPr lang="en-IN" dirty="0" err="1"/>
              <a:t>Ó®d¡uÈo</a:t>
            </a:r>
            <a:r>
              <a:rPr lang="en-IN" dirty="0"/>
              <a:t> </a:t>
            </a:r>
          </a:p>
          <a:p>
            <a:r>
              <a:rPr lang="en-IN" dirty="0" err="1"/>
              <a:t>Cß</a:t>
            </a:r>
            <a:r>
              <a:rPr lang="en-IN" dirty="0"/>
              <a:t>§ </a:t>
            </a:r>
            <a:r>
              <a:rPr lang="en-IN" dirty="0" err="1"/>
              <a:t>YûW</a:t>
            </a:r>
            <a:r>
              <a:rPr lang="en-IN" dirty="0"/>
              <a:t> ¿o </a:t>
            </a:r>
            <a:r>
              <a:rPr lang="en-IN" dirty="0" err="1"/>
              <a:t>SPj§f</a:t>
            </a:r>
            <a:r>
              <a:rPr lang="en-IN" dirty="0"/>
              <a:t> </a:t>
            </a:r>
            <a:r>
              <a:rPr lang="en-IN" dirty="0" err="1"/>
              <a:t>ùNpÅo</a:t>
            </a:r>
            <a:r>
              <a:rPr lang="en-IN" dirty="0"/>
              <a:t> - </a:t>
            </a:r>
            <a:r>
              <a:rPr lang="en-IN" dirty="0" err="1"/>
              <a:t>AYUô</a:t>
            </a:r>
            <a:r>
              <a:rPr lang="en-IN" dirty="0"/>
              <a:t>]m</a:t>
            </a:r>
          </a:p>
        </p:txBody>
      </p:sp>
    </p:spTree>
    <p:extLst>
      <p:ext uri="{BB962C8B-B14F-4D97-AF65-F5344CB8AC3E}">
        <p14:creationId xmlns:p14="http://schemas.microsoft.com/office/powerpoint/2010/main" val="115424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5C3C6-036E-485D-99BC-F355CF6528BA}"/>
              </a:ext>
            </a:extLst>
          </p:cNvPr>
          <p:cNvSpPr txBox="1"/>
          <p:nvPr/>
        </p:nvSpPr>
        <p:spPr>
          <a:xfrm>
            <a:off x="0" y="538098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EûPkR</a:t>
            </a:r>
            <a:r>
              <a:rPr lang="en-IN" dirty="0"/>
              <a:t> </a:t>
            </a:r>
            <a:r>
              <a:rPr lang="en-IN" dirty="0" err="1"/>
              <a:t>ùSôkR</a:t>
            </a:r>
            <a:r>
              <a:rPr lang="en-IN" dirty="0"/>
              <a:t> Es[</a:t>
            </a:r>
            <a:r>
              <a:rPr lang="en-IN" dirty="0" err="1"/>
              <a:t>júRôÓ</a:t>
            </a:r>
            <a:r>
              <a:rPr lang="en-IN" dirty="0"/>
              <a:t> </a:t>
            </a:r>
          </a:p>
          <a:p>
            <a:r>
              <a:rPr lang="en-IN" dirty="0" err="1"/>
              <a:t>áPúY</a:t>
            </a:r>
            <a:r>
              <a:rPr lang="en-IN" dirty="0"/>
              <a:t> </a:t>
            </a:r>
            <a:r>
              <a:rPr lang="en-IN" dirty="0" err="1"/>
              <a:t>CÚkÕ</a:t>
            </a:r>
            <a:r>
              <a:rPr lang="en-IN" dirty="0"/>
              <a:t> </a:t>
            </a:r>
            <a:r>
              <a:rPr lang="en-IN" dirty="0" err="1"/>
              <a:t>TôÕLôd¡uÈo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05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61DA2-910F-44D5-A395-C3F7E9425EA0}"/>
              </a:ext>
            </a:extLst>
          </p:cNvPr>
          <p:cNvSpPr txBox="1"/>
          <p:nvPr/>
        </p:nvSpPr>
        <p:spPr>
          <a:xfrm>
            <a:off x="0" y="536879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AúSL</a:t>
            </a:r>
            <a:r>
              <a:rPr lang="en-IN" dirty="0"/>
              <a:t> </a:t>
            </a:r>
            <a:r>
              <a:rPr lang="en-IN" dirty="0" err="1"/>
              <a:t>ÕuTeLs</a:t>
            </a:r>
            <a:r>
              <a:rPr lang="en-IN" dirty="0"/>
              <a:t> </a:t>
            </a:r>
            <a:r>
              <a:rPr lang="en-IN" dirty="0" err="1"/>
              <a:t>úNokÕ</a:t>
            </a:r>
            <a:r>
              <a:rPr lang="en-IN" dirty="0"/>
              <a:t> </a:t>
            </a:r>
            <a:r>
              <a:rPr lang="en-IN" dirty="0" err="1"/>
              <a:t>YkRôÛm</a:t>
            </a:r>
            <a:r>
              <a:rPr lang="en-IN" dirty="0"/>
              <a:t> </a:t>
            </a:r>
            <a:r>
              <a:rPr lang="en-IN" dirty="0" err="1"/>
              <a:t>Aû</a:t>
            </a:r>
            <a:r>
              <a:rPr lang="en-IN" dirty="0"/>
              <a:t>]j§²ußm ¿o ®</a:t>
            </a:r>
            <a:r>
              <a:rPr lang="en-IN" dirty="0" err="1"/>
              <a:t>Ó®d¡uÈo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49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B3AF8-4D3D-4768-AE1D-D04D27D3FB4B}"/>
              </a:ext>
            </a:extLst>
          </p:cNvPr>
          <p:cNvSpPr txBox="1"/>
          <p:nvPr/>
        </p:nvSpPr>
        <p:spPr>
          <a:xfrm>
            <a:off x="0" y="535659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SpXYo</a:t>
            </a:r>
            <a:r>
              <a:rPr lang="en-IN" dirty="0"/>
              <a:t> C²VYo Gu </a:t>
            </a:r>
            <a:r>
              <a:rPr lang="en-IN" dirty="0" err="1"/>
              <a:t>BiPYo</a:t>
            </a:r>
            <a:r>
              <a:rPr lang="en-IN" dirty="0"/>
              <a:t> </a:t>
            </a:r>
          </a:p>
          <a:p>
            <a:r>
              <a:rPr lang="en-IN" dirty="0" err="1"/>
              <a:t>Sôù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</a:t>
            </a:r>
            <a:r>
              <a:rPr lang="en-IN" dirty="0" err="1"/>
              <a:t>ÑûYjÕ</a:t>
            </a:r>
            <a:r>
              <a:rPr lang="en-IN" dirty="0"/>
              <a:t> </a:t>
            </a:r>
            <a:r>
              <a:rPr lang="en-IN" dirty="0" err="1"/>
              <a:t>U¡r¡uú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46880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A4750-2510-4003-B415-C4BEF582CE27}"/>
              </a:ext>
            </a:extLst>
          </p:cNvPr>
          <p:cNvSpPr txBox="1"/>
          <p:nvPr/>
        </p:nvSpPr>
        <p:spPr>
          <a:xfrm>
            <a:off x="0" y="536879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EiûUVôn</a:t>
            </a:r>
            <a:r>
              <a:rPr lang="en-IN" dirty="0"/>
              <a:t> </a:t>
            </a:r>
            <a:r>
              <a:rPr lang="en-IN" dirty="0" err="1"/>
              <a:t>LojRûW</a:t>
            </a:r>
            <a:r>
              <a:rPr lang="en-IN" dirty="0"/>
              <a:t> </a:t>
            </a:r>
            <a:r>
              <a:rPr lang="en-IN" dirty="0" err="1"/>
              <a:t>úRÓm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</a:p>
          <a:p>
            <a:r>
              <a:rPr lang="en-IN" dirty="0"/>
              <a:t>JÚ </a:t>
            </a:r>
            <a:r>
              <a:rPr lang="en-IN" dirty="0" err="1"/>
              <a:t>SuûUÙm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Y§pûXúV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72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847C4-B904-41AD-B640-F8CA2C8A6A23}"/>
              </a:ext>
            </a:extLst>
          </p:cNvPr>
          <p:cNvSpPr txBox="1"/>
          <p:nvPr/>
        </p:nvSpPr>
        <p:spPr>
          <a:xfrm>
            <a:off x="0" y="536879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Õ§lúTu</a:t>
            </a:r>
            <a:r>
              <a:rPr lang="en-IN" dirty="0"/>
              <a:t> </a:t>
            </a:r>
            <a:r>
              <a:rPr lang="en-IN" dirty="0" err="1"/>
              <a:t>vúRôjR¬lúTu</a:t>
            </a:r>
            <a:r>
              <a:rPr lang="en-IN" dirty="0"/>
              <a:t> </a:t>
            </a:r>
            <a:r>
              <a:rPr lang="en-IN" dirty="0" err="1"/>
              <a:t>GqúYû</a:t>
            </a:r>
            <a:r>
              <a:rPr lang="en-IN" dirty="0"/>
              <a:t>[</a:t>
            </a:r>
            <a:r>
              <a:rPr lang="en-IN" dirty="0" err="1"/>
              <a:t>Ùm</a:t>
            </a:r>
            <a:r>
              <a:rPr lang="en-IN" dirty="0"/>
              <a:t> </a:t>
            </a:r>
          </a:p>
          <a:p>
            <a:r>
              <a:rPr lang="en-IN" dirty="0" err="1"/>
              <a:t>Su</a:t>
            </a:r>
            <a:r>
              <a:rPr lang="en-IN" dirty="0"/>
              <a:t>± ¸Rm Gu </a:t>
            </a:r>
            <a:r>
              <a:rPr lang="en-IN" dirty="0" err="1"/>
              <a:t>Sô®p</a:t>
            </a:r>
            <a:r>
              <a:rPr lang="en-IN" dirty="0"/>
              <a:t> </a:t>
            </a:r>
            <a:r>
              <a:rPr lang="en-IN" dirty="0" err="1"/>
              <a:t>GkúSWØm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41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</TotalTime>
  <Words>189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64</cp:revision>
  <dcterms:created xsi:type="dcterms:W3CDTF">2019-11-02T16:27:41Z</dcterms:created>
  <dcterms:modified xsi:type="dcterms:W3CDTF">2022-04-01T05:20:53Z</dcterms:modified>
</cp:coreProperties>
</file>