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9" r:id="rId3"/>
    <p:sldId id="400" r:id="rId4"/>
    <p:sldId id="401" r:id="rId5"/>
    <p:sldId id="402" r:id="rId6"/>
    <p:sldId id="403" r:id="rId7"/>
    <p:sldId id="404" r:id="rId8"/>
    <p:sldId id="405" r:id="rId9"/>
    <p:sldId id="394" r:id="rId10"/>
    <p:sldId id="395" r:id="rId11"/>
    <p:sldId id="396" r:id="rId12"/>
    <p:sldId id="3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facebook.etzm@gmail.com" userId="05f0189a5894c19d" providerId="LiveId" clId="{343D51A2-848E-4126-BE87-25D707DCD4CA}"/>
    <pc:docChg chg="custSel addSld delSld modSld sldOrd">
      <pc:chgData name="facebook.etzm@gmail.com" userId="05f0189a5894c19d" providerId="LiveId" clId="{343D51A2-848E-4126-BE87-25D707DCD4CA}" dt="2022-02-09T10:47:04.712" v="368" actId="47"/>
      <pc:docMkLst>
        <pc:docMk/>
      </pc:docMkLst>
      <pc:sldChg chg="del">
        <pc:chgData name="facebook.etzm@gmail.com" userId="05f0189a5894c19d" providerId="LiveId" clId="{343D51A2-848E-4126-BE87-25D707DCD4CA}" dt="2022-02-09T10:47:04.712" v="368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343D51A2-848E-4126-BE87-25D707DCD4CA}" dt="2022-02-08T11:03:17.972" v="59" actId="1036"/>
        <pc:sldMkLst>
          <pc:docMk/>
          <pc:sldMk cId="944968354" sldId="391"/>
        </pc:sldMkLst>
        <pc:spChg chg="add mod">
          <ac:chgData name="facebook.etzm@gmail.com" userId="05f0189a5894c19d" providerId="LiveId" clId="{343D51A2-848E-4126-BE87-25D707DCD4CA}" dt="2022-02-08T11:03:17.972" v="59" actId="1036"/>
          <ac:spMkLst>
            <pc:docMk/>
            <pc:sldMk cId="944968354" sldId="391"/>
            <ac:spMk id="4" creationId="{4DEBC7C1-F546-4342-807A-EC5BBE9876B9}"/>
          </ac:spMkLst>
        </pc:spChg>
      </pc:sldChg>
      <pc:sldChg chg="addSp modSp mod">
        <pc:chgData name="facebook.etzm@gmail.com" userId="05f0189a5894c19d" providerId="LiveId" clId="{343D51A2-848E-4126-BE87-25D707DCD4CA}" dt="2022-02-08T11:05:04.542" v="123" actId="1036"/>
        <pc:sldMkLst>
          <pc:docMk/>
          <pc:sldMk cId="1414681237" sldId="392"/>
        </pc:sldMkLst>
        <pc:spChg chg="add mod">
          <ac:chgData name="facebook.etzm@gmail.com" userId="05f0189a5894c19d" providerId="LiveId" clId="{343D51A2-848E-4126-BE87-25D707DCD4CA}" dt="2022-02-08T11:05:04.542" v="123" actId="1036"/>
          <ac:spMkLst>
            <pc:docMk/>
            <pc:sldMk cId="1414681237" sldId="392"/>
            <ac:spMk id="4" creationId="{8282FCDD-6792-4852-AB15-2DFD8011463F}"/>
          </ac:spMkLst>
        </pc:spChg>
      </pc:sldChg>
      <pc:sldChg chg="addSp modSp mod">
        <pc:chgData name="facebook.etzm@gmail.com" userId="05f0189a5894c19d" providerId="LiveId" clId="{343D51A2-848E-4126-BE87-25D707DCD4CA}" dt="2022-02-08T11:07:46.049" v="169" actId="20577"/>
        <pc:sldMkLst>
          <pc:docMk/>
          <pc:sldMk cId="4103851070" sldId="393"/>
        </pc:sldMkLst>
        <pc:spChg chg="add mod">
          <ac:chgData name="facebook.etzm@gmail.com" userId="05f0189a5894c19d" providerId="LiveId" clId="{343D51A2-848E-4126-BE87-25D707DCD4CA}" dt="2022-02-08T11:07:46.049" v="169" actId="20577"/>
          <ac:spMkLst>
            <pc:docMk/>
            <pc:sldMk cId="4103851070" sldId="393"/>
            <ac:spMk id="4" creationId="{93BEB0FA-221E-4D53-A546-F5B37A3B8A25}"/>
          </ac:spMkLst>
        </pc:spChg>
      </pc:sldChg>
      <pc:sldChg chg="addSp modSp mod">
        <pc:chgData name="facebook.etzm@gmail.com" userId="05f0189a5894c19d" providerId="LiveId" clId="{343D51A2-848E-4126-BE87-25D707DCD4CA}" dt="2022-02-08T11:10:00.929" v="224" actId="14100"/>
        <pc:sldMkLst>
          <pc:docMk/>
          <pc:sldMk cId="659567130" sldId="394"/>
        </pc:sldMkLst>
        <pc:spChg chg="add mod">
          <ac:chgData name="facebook.etzm@gmail.com" userId="05f0189a5894c19d" providerId="LiveId" clId="{343D51A2-848E-4126-BE87-25D707DCD4CA}" dt="2022-02-08T11:10:00.929" v="224" actId="14100"/>
          <ac:spMkLst>
            <pc:docMk/>
            <pc:sldMk cId="659567130" sldId="394"/>
            <ac:spMk id="4" creationId="{B44371D5-7C6A-46FD-BD47-69258926E0F0}"/>
          </ac:spMkLst>
        </pc:spChg>
      </pc:sldChg>
      <pc:sldChg chg="addSp modSp mod">
        <pc:chgData name="facebook.etzm@gmail.com" userId="05f0189a5894c19d" providerId="LiveId" clId="{343D51A2-848E-4126-BE87-25D707DCD4CA}" dt="2022-02-09T10:45:32.143" v="287" actId="1035"/>
        <pc:sldMkLst>
          <pc:docMk/>
          <pc:sldMk cId="859356432" sldId="395"/>
        </pc:sldMkLst>
        <pc:spChg chg="add mod">
          <ac:chgData name="facebook.etzm@gmail.com" userId="05f0189a5894c19d" providerId="LiveId" clId="{343D51A2-848E-4126-BE87-25D707DCD4CA}" dt="2022-02-09T10:45:32.143" v="287" actId="1035"/>
          <ac:spMkLst>
            <pc:docMk/>
            <pc:sldMk cId="859356432" sldId="395"/>
            <ac:spMk id="4" creationId="{F95E1A9A-9D4F-4EF2-8428-F55349C08F12}"/>
          </ac:spMkLst>
        </pc:spChg>
      </pc:sldChg>
      <pc:sldChg chg="addSp delSp modSp add mod">
        <pc:chgData name="facebook.etzm@gmail.com" userId="05f0189a5894c19d" providerId="LiveId" clId="{343D51A2-848E-4126-BE87-25D707DCD4CA}" dt="2022-02-09T10:46:53.663" v="367" actId="1036"/>
        <pc:sldMkLst>
          <pc:docMk/>
          <pc:sldMk cId="936891734" sldId="396"/>
        </pc:sldMkLst>
        <pc:spChg chg="add mod">
          <ac:chgData name="facebook.etzm@gmail.com" userId="05f0189a5894c19d" providerId="LiveId" clId="{343D51A2-848E-4126-BE87-25D707DCD4CA}" dt="2022-02-09T10:46:53.663" v="367" actId="1036"/>
          <ac:spMkLst>
            <pc:docMk/>
            <pc:sldMk cId="936891734" sldId="396"/>
            <ac:spMk id="4" creationId="{5B110EF3-6AA9-4489-96E4-70C9F62886BC}"/>
          </ac:spMkLst>
        </pc:spChg>
        <pc:spChg chg="add del">
          <ac:chgData name="facebook.etzm@gmail.com" userId="05f0189a5894c19d" providerId="LiveId" clId="{343D51A2-848E-4126-BE87-25D707DCD4CA}" dt="2022-02-08T11:08:03.265" v="170" actId="478"/>
          <ac:spMkLst>
            <pc:docMk/>
            <pc:sldMk cId="936891734" sldId="396"/>
            <ac:spMk id="4" creationId="{8D456E29-1898-4225-891D-0D458433FCC6}"/>
          </ac:spMkLst>
        </pc:spChg>
        <pc:spChg chg="add del">
          <ac:chgData name="facebook.etzm@gmail.com" userId="05f0189a5894c19d" providerId="LiveId" clId="{343D51A2-848E-4126-BE87-25D707DCD4CA}" dt="2022-02-08T11:08:16.702" v="172" actId="478"/>
          <ac:spMkLst>
            <pc:docMk/>
            <pc:sldMk cId="936891734" sldId="396"/>
            <ac:spMk id="7" creationId="{5DB0286A-5BB6-469F-8AE3-1F8C64355548}"/>
          </ac:spMkLst>
        </pc:spChg>
      </pc:sldChg>
      <pc:sldChg chg="addSp modSp add mod ord">
        <pc:chgData name="facebook.etzm@gmail.com" userId="05f0189a5894c19d" providerId="LiveId" clId="{343D51A2-848E-4126-BE87-25D707DCD4CA}" dt="2022-02-08T11:09:21.529" v="221"/>
        <pc:sldMkLst>
          <pc:docMk/>
          <pc:sldMk cId="1677781144" sldId="397"/>
        </pc:sldMkLst>
        <pc:spChg chg="add mod">
          <ac:chgData name="facebook.etzm@gmail.com" userId="05f0189a5894c19d" providerId="LiveId" clId="{343D51A2-848E-4126-BE87-25D707DCD4CA}" dt="2022-02-08T11:09:14.444" v="219" actId="1036"/>
          <ac:spMkLst>
            <pc:docMk/>
            <pc:sldMk cId="1677781144" sldId="397"/>
            <ac:spMk id="4" creationId="{37D73805-553D-4A85-B61D-682DC7C361B4}"/>
          </ac:spMkLst>
        </pc:spChg>
      </pc:sldChg>
      <pc:sldChg chg="add del">
        <pc:chgData name="facebook.etzm@gmail.com" userId="05f0189a5894c19d" providerId="LiveId" clId="{343D51A2-848E-4126-BE87-25D707DCD4CA}" dt="2022-02-08T11:02:38.633" v="18" actId="47"/>
        <pc:sldMkLst>
          <pc:docMk/>
          <pc:sldMk cId="2969336170" sldId="397"/>
        </pc:sldMkLst>
      </pc:sldChg>
      <pc:sldChg chg="add del">
        <pc:chgData name="facebook.etzm@gmail.com" userId="05f0189a5894c19d" providerId="LiveId" clId="{343D51A2-848E-4126-BE87-25D707DCD4CA}" dt="2022-02-08T11:02:38.051" v="17" actId="47"/>
        <pc:sldMkLst>
          <pc:docMk/>
          <pc:sldMk cId="3149535443" sldId="398"/>
        </pc:sldMkLst>
      </pc:sldChg>
      <pc:sldChg chg="add del">
        <pc:chgData name="facebook.etzm@gmail.com" userId="05f0189a5894c19d" providerId="LiveId" clId="{343D51A2-848E-4126-BE87-25D707DCD4CA}" dt="2022-02-08T11:02:37.525" v="16" actId="47"/>
        <pc:sldMkLst>
          <pc:docMk/>
          <pc:sldMk cId="3889078892" sldId="399"/>
        </pc:sldMkLst>
      </pc:sldChg>
      <pc:sldChg chg="add del">
        <pc:chgData name="facebook.etzm@gmail.com" userId="05f0189a5894c19d" providerId="LiveId" clId="{343D51A2-848E-4126-BE87-25D707DCD4CA}" dt="2022-02-08T11:02:36.921" v="15" actId="47"/>
        <pc:sldMkLst>
          <pc:docMk/>
          <pc:sldMk cId="966503285" sldId="400"/>
        </pc:sldMkLst>
      </pc:sldChg>
      <pc:sldChg chg="add del">
        <pc:chgData name="facebook.etzm@gmail.com" userId="05f0189a5894c19d" providerId="LiveId" clId="{343D51A2-848E-4126-BE87-25D707DCD4CA}" dt="2022-02-08T11:02:36.384" v="14" actId="47"/>
        <pc:sldMkLst>
          <pc:docMk/>
          <pc:sldMk cId="298015895" sldId="401"/>
        </pc:sldMkLst>
      </pc:sldChg>
      <pc:sldChg chg="add del">
        <pc:chgData name="facebook.etzm@gmail.com" userId="05f0189a5894c19d" providerId="LiveId" clId="{343D51A2-848E-4126-BE87-25D707DCD4CA}" dt="2022-02-08T11:02:35.879" v="13" actId="47"/>
        <pc:sldMkLst>
          <pc:docMk/>
          <pc:sldMk cId="1147204883" sldId="40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facebook.etzm@gmail.com" userId="05f0189a5894c19d" providerId="LiveId" clId="{8B2CF10E-BC31-424B-8886-D20137E163DB}"/>
    <pc:docChg chg="addSld delSld modSld sldOrd">
      <pc:chgData name="facebook.etzm@gmail.com" userId="05f0189a5894c19d" providerId="LiveId" clId="{8B2CF10E-BC31-424B-8886-D20137E163DB}" dt="2022-04-20T09:30:04.940" v="663" actId="47"/>
      <pc:docMkLst>
        <pc:docMk/>
      </pc:docMkLst>
      <pc:sldChg chg="addSp modSp mod">
        <pc:chgData name="facebook.etzm@gmail.com" userId="05f0189a5894c19d" providerId="LiveId" clId="{8B2CF10E-BC31-424B-8886-D20137E163DB}" dt="2022-04-20T09:19:46.784" v="74" actId="1035"/>
        <pc:sldMkLst>
          <pc:docMk/>
          <pc:sldMk cId="944968354" sldId="391"/>
        </pc:sldMkLst>
        <pc:spChg chg="add mod">
          <ac:chgData name="facebook.etzm@gmail.com" userId="05f0189a5894c19d" providerId="LiveId" clId="{8B2CF10E-BC31-424B-8886-D20137E163DB}" dt="2022-04-20T09:19:46.784" v="74" actId="1035"/>
          <ac:spMkLst>
            <pc:docMk/>
            <pc:sldMk cId="944968354" sldId="391"/>
            <ac:spMk id="4" creationId="{847F9077-8541-462C-8483-C44AB0C03988}"/>
          </ac:spMkLst>
        </pc:spChg>
      </pc:sldChg>
      <pc:sldChg chg="del">
        <pc:chgData name="facebook.etzm@gmail.com" userId="05f0189a5894c19d" providerId="LiveId" clId="{8B2CF10E-BC31-424B-8886-D20137E163DB}" dt="2022-04-20T09:30:04.940" v="663" actId="47"/>
        <pc:sldMkLst>
          <pc:docMk/>
          <pc:sldMk cId="4103851070" sldId="393"/>
        </pc:sldMkLst>
      </pc:sldChg>
      <pc:sldChg chg="addSp modSp mod">
        <pc:chgData name="facebook.etzm@gmail.com" userId="05f0189a5894c19d" providerId="LiveId" clId="{8B2CF10E-BC31-424B-8886-D20137E163DB}" dt="2022-04-20T09:27:28.442" v="475" actId="1035"/>
        <pc:sldMkLst>
          <pc:docMk/>
          <pc:sldMk cId="697301760" sldId="394"/>
        </pc:sldMkLst>
        <pc:spChg chg="add mod">
          <ac:chgData name="facebook.etzm@gmail.com" userId="05f0189a5894c19d" providerId="LiveId" clId="{8B2CF10E-BC31-424B-8886-D20137E163DB}" dt="2022-04-20T09:27:28.442" v="475" actId="1035"/>
          <ac:spMkLst>
            <pc:docMk/>
            <pc:sldMk cId="697301760" sldId="394"/>
            <ac:spMk id="4" creationId="{BFBC0432-59B8-4C57-BD20-CAE7D3EF2621}"/>
          </ac:spMkLst>
        </pc:spChg>
      </pc:sldChg>
      <pc:sldChg chg="addSp modSp mod">
        <pc:chgData name="facebook.etzm@gmail.com" userId="05f0189a5894c19d" providerId="LiveId" clId="{8B2CF10E-BC31-424B-8886-D20137E163DB}" dt="2022-04-20T09:28:10.075" v="544" actId="20577"/>
        <pc:sldMkLst>
          <pc:docMk/>
          <pc:sldMk cId="3154497884" sldId="395"/>
        </pc:sldMkLst>
        <pc:spChg chg="add mod">
          <ac:chgData name="facebook.etzm@gmail.com" userId="05f0189a5894c19d" providerId="LiveId" clId="{8B2CF10E-BC31-424B-8886-D20137E163DB}" dt="2022-04-20T09:28:10.075" v="544" actId="20577"/>
          <ac:spMkLst>
            <pc:docMk/>
            <pc:sldMk cId="3154497884" sldId="395"/>
            <ac:spMk id="4" creationId="{D7FE1979-85E3-4B71-BEC9-9616404F43B3}"/>
          </ac:spMkLst>
        </pc:spChg>
      </pc:sldChg>
      <pc:sldChg chg="addSp modSp mod">
        <pc:chgData name="facebook.etzm@gmail.com" userId="05f0189a5894c19d" providerId="LiveId" clId="{8B2CF10E-BC31-424B-8886-D20137E163DB}" dt="2022-04-20T09:29:09.353" v="595" actId="1035"/>
        <pc:sldMkLst>
          <pc:docMk/>
          <pc:sldMk cId="468807757" sldId="396"/>
        </pc:sldMkLst>
        <pc:spChg chg="add mod">
          <ac:chgData name="facebook.etzm@gmail.com" userId="05f0189a5894c19d" providerId="LiveId" clId="{8B2CF10E-BC31-424B-8886-D20137E163DB}" dt="2022-04-20T09:29:09.353" v="595" actId="1035"/>
          <ac:spMkLst>
            <pc:docMk/>
            <pc:sldMk cId="468807757" sldId="396"/>
            <ac:spMk id="4" creationId="{5C843567-AA1E-4A63-B21F-F6BED441E348}"/>
          </ac:spMkLst>
        </pc:spChg>
      </pc:sldChg>
      <pc:sldChg chg="addSp modSp mod">
        <pc:chgData name="facebook.etzm@gmail.com" userId="05f0189a5894c19d" providerId="LiveId" clId="{8B2CF10E-BC31-424B-8886-D20137E163DB}" dt="2022-04-20T09:29:40.958" v="661" actId="1035"/>
        <pc:sldMkLst>
          <pc:docMk/>
          <pc:sldMk cId="3900721468" sldId="397"/>
        </pc:sldMkLst>
        <pc:spChg chg="add mod">
          <ac:chgData name="facebook.etzm@gmail.com" userId="05f0189a5894c19d" providerId="LiveId" clId="{8B2CF10E-BC31-424B-8886-D20137E163DB}" dt="2022-04-20T09:29:40.958" v="661" actId="1035"/>
          <ac:spMkLst>
            <pc:docMk/>
            <pc:sldMk cId="3900721468" sldId="397"/>
            <ac:spMk id="4" creationId="{A370FDDA-E441-4FEB-9D3B-753E053A8484}"/>
          </ac:spMkLst>
        </pc:spChg>
      </pc:sldChg>
      <pc:sldChg chg="del">
        <pc:chgData name="facebook.etzm@gmail.com" userId="05f0189a5894c19d" providerId="LiveId" clId="{8B2CF10E-BC31-424B-8886-D20137E163DB}" dt="2022-04-20T09:29:59.365" v="662" actId="47"/>
        <pc:sldMkLst>
          <pc:docMk/>
          <pc:sldMk cId="3630413095" sldId="398"/>
        </pc:sldMkLst>
      </pc:sldChg>
      <pc:sldChg chg="addSp modSp add mod">
        <pc:chgData name="facebook.etzm@gmail.com" userId="05f0189a5894c19d" providerId="LiveId" clId="{8B2CF10E-BC31-424B-8886-D20137E163DB}" dt="2022-04-20T09:20:43.867" v="131" actId="1035"/>
        <pc:sldMkLst>
          <pc:docMk/>
          <pc:sldMk cId="782744639" sldId="399"/>
        </pc:sldMkLst>
        <pc:spChg chg="add mod">
          <ac:chgData name="facebook.etzm@gmail.com" userId="05f0189a5894c19d" providerId="LiveId" clId="{8B2CF10E-BC31-424B-8886-D20137E163DB}" dt="2022-04-20T09:20:43.867" v="131" actId="1035"/>
          <ac:spMkLst>
            <pc:docMk/>
            <pc:sldMk cId="782744639" sldId="399"/>
            <ac:spMk id="4" creationId="{3B47C0F8-4020-48BD-B944-30E410275B58}"/>
          </ac:spMkLst>
        </pc:spChg>
      </pc:sldChg>
      <pc:sldChg chg="addSp modSp add mod">
        <pc:chgData name="facebook.etzm@gmail.com" userId="05f0189a5894c19d" providerId="LiveId" clId="{8B2CF10E-BC31-424B-8886-D20137E163DB}" dt="2022-04-20T09:21:06.996" v="183" actId="1035"/>
        <pc:sldMkLst>
          <pc:docMk/>
          <pc:sldMk cId="3190693467" sldId="400"/>
        </pc:sldMkLst>
        <pc:spChg chg="add mod">
          <ac:chgData name="facebook.etzm@gmail.com" userId="05f0189a5894c19d" providerId="LiveId" clId="{8B2CF10E-BC31-424B-8886-D20137E163DB}" dt="2022-04-20T09:21:06.996" v="183" actId="1035"/>
          <ac:spMkLst>
            <pc:docMk/>
            <pc:sldMk cId="3190693467" sldId="400"/>
            <ac:spMk id="4" creationId="{341BBAD8-37D7-4F34-A61A-4AC7A60BA085}"/>
          </ac:spMkLst>
        </pc:spChg>
      </pc:sldChg>
      <pc:sldChg chg="addSp modSp add mod">
        <pc:chgData name="facebook.etzm@gmail.com" userId="05f0189a5894c19d" providerId="LiveId" clId="{8B2CF10E-BC31-424B-8886-D20137E163DB}" dt="2022-04-20T09:21:38.664" v="235" actId="1035"/>
        <pc:sldMkLst>
          <pc:docMk/>
          <pc:sldMk cId="3460361337" sldId="401"/>
        </pc:sldMkLst>
        <pc:spChg chg="add mod">
          <ac:chgData name="facebook.etzm@gmail.com" userId="05f0189a5894c19d" providerId="LiveId" clId="{8B2CF10E-BC31-424B-8886-D20137E163DB}" dt="2022-04-20T09:21:38.664" v="235" actId="1035"/>
          <ac:spMkLst>
            <pc:docMk/>
            <pc:sldMk cId="3460361337" sldId="401"/>
            <ac:spMk id="4" creationId="{32317144-0B52-475F-A6AC-EAB9CBAB497A}"/>
          </ac:spMkLst>
        </pc:spChg>
      </pc:sldChg>
      <pc:sldChg chg="addSp modSp add mod">
        <pc:chgData name="facebook.etzm@gmail.com" userId="05f0189a5894c19d" providerId="LiveId" clId="{8B2CF10E-BC31-424B-8886-D20137E163DB}" dt="2022-04-20T09:22:59.665" v="289" actId="1035"/>
        <pc:sldMkLst>
          <pc:docMk/>
          <pc:sldMk cId="3110677251" sldId="402"/>
        </pc:sldMkLst>
        <pc:spChg chg="add mod">
          <ac:chgData name="facebook.etzm@gmail.com" userId="05f0189a5894c19d" providerId="LiveId" clId="{8B2CF10E-BC31-424B-8886-D20137E163DB}" dt="2022-04-20T09:22:59.665" v="289" actId="1035"/>
          <ac:spMkLst>
            <pc:docMk/>
            <pc:sldMk cId="3110677251" sldId="402"/>
            <ac:spMk id="4" creationId="{CA5CF354-AA0F-4230-A998-487F27384D76}"/>
          </ac:spMkLst>
        </pc:spChg>
      </pc:sldChg>
      <pc:sldChg chg="addSp modSp add mod ord">
        <pc:chgData name="facebook.etzm@gmail.com" userId="05f0189a5894c19d" providerId="LiveId" clId="{8B2CF10E-BC31-424B-8886-D20137E163DB}" dt="2022-04-20T09:25:02.264" v="330" actId="1035"/>
        <pc:sldMkLst>
          <pc:docMk/>
          <pc:sldMk cId="1612037569" sldId="403"/>
        </pc:sldMkLst>
        <pc:spChg chg="add mod">
          <ac:chgData name="facebook.etzm@gmail.com" userId="05f0189a5894c19d" providerId="LiveId" clId="{8B2CF10E-BC31-424B-8886-D20137E163DB}" dt="2022-04-20T09:25:02.264" v="330" actId="1035"/>
          <ac:spMkLst>
            <pc:docMk/>
            <pc:sldMk cId="1612037569" sldId="403"/>
            <ac:spMk id="4" creationId="{AA60386F-C264-4EA7-B95D-A36B0E4689D8}"/>
          </ac:spMkLst>
        </pc:spChg>
      </pc:sldChg>
      <pc:sldChg chg="addSp modSp add mod">
        <pc:chgData name="facebook.etzm@gmail.com" userId="05f0189a5894c19d" providerId="LiveId" clId="{8B2CF10E-BC31-424B-8886-D20137E163DB}" dt="2022-04-20T09:25:57.276" v="370" actId="1035"/>
        <pc:sldMkLst>
          <pc:docMk/>
          <pc:sldMk cId="773186826" sldId="404"/>
        </pc:sldMkLst>
        <pc:spChg chg="add mod">
          <ac:chgData name="facebook.etzm@gmail.com" userId="05f0189a5894c19d" providerId="LiveId" clId="{8B2CF10E-BC31-424B-8886-D20137E163DB}" dt="2022-04-20T09:25:57.276" v="370" actId="1035"/>
          <ac:spMkLst>
            <pc:docMk/>
            <pc:sldMk cId="773186826" sldId="404"/>
            <ac:spMk id="4" creationId="{596EABB7-341D-45DA-92C6-31D3D940AB43}"/>
          </ac:spMkLst>
        </pc:spChg>
      </pc:sldChg>
      <pc:sldChg chg="addSp modSp add mod">
        <pc:chgData name="facebook.etzm@gmail.com" userId="05f0189a5894c19d" providerId="LiveId" clId="{8B2CF10E-BC31-424B-8886-D20137E163DB}" dt="2022-04-20T09:27:05.497" v="435" actId="1035"/>
        <pc:sldMkLst>
          <pc:docMk/>
          <pc:sldMk cId="2324991601" sldId="405"/>
        </pc:sldMkLst>
        <pc:spChg chg="add mod">
          <ac:chgData name="facebook.etzm@gmail.com" userId="05f0189a5894c19d" providerId="LiveId" clId="{8B2CF10E-BC31-424B-8886-D20137E163DB}" dt="2022-04-20T09:27:05.497" v="435" actId="1035"/>
          <ac:spMkLst>
            <pc:docMk/>
            <pc:sldMk cId="2324991601" sldId="405"/>
            <ac:spMk id="4" creationId="{EDF2AC55-C098-455C-8D3D-10B0E2F5B4DB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facebook.etzm@gmail.com" userId="05f0189a5894c19d" providerId="LiveId" clId="{36C001F3-389C-4E18-834C-A2EF63793E4B}"/>
    <pc:docChg chg="undo custSel modSld">
      <pc:chgData name="facebook.etzm@gmail.com" userId="05f0189a5894c19d" providerId="LiveId" clId="{36C001F3-389C-4E18-834C-A2EF63793E4B}" dt="2022-02-27T09:18:40.250" v="21" actId="6549"/>
      <pc:docMkLst>
        <pc:docMk/>
      </pc:docMkLst>
      <pc:sldChg chg="modSp mod">
        <pc:chgData name="facebook.etzm@gmail.com" userId="05f0189a5894c19d" providerId="LiveId" clId="{36C001F3-389C-4E18-834C-A2EF63793E4B}" dt="2022-02-27T09:18:40.250" v="21" actId="6549"/>
        <pc:sldMkLst>
          <pc:docMk/>
          <pc:sldMk cId="659567130" sldId="394"/>
        </pc:sldMkLst>
        <pc:spChg chg="mod">
          <ac:chgData name="facebook.etzm@gmail.com" userId="05f0189a5894c19d" providerId="LiveId" clId="{36C001F3-389C-4E18-834C-A2EF63793E4B}" dt="2022-02-27T09:18:40.250" v="21" actId="6549"/>
          <ac:spMkLst>
            <pc:docMk/>
            <pc:sldMk cId="659567130" sldId="394"/>
            <ac:spMk id="4" creationId="{B44371D5-7C6A-46FD-BD47-69258926E0F0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F9077-8541-462C-8483-C44AB0C03988}"/>
              </a:ext>
            </a:extLst>
          </p:cNvPr>
          <p:cNvSpPr txBox="1"/>
          <p:nvPr/>
        </p:nvSpPr>
        <p:spPr>
          <a:xfrm>
            <a:off x="0" y="535324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Úm</a:t>
            </a:r>
            <a:r>
              <a:rPr lang="en-IN" dirty="0"/>
              <a:t>×¡\</a:t>
            </a:r>
            <a:r>
              <a:rPr lang="en-IN" dirty="0" err="1"/>
              <a:t>ûR</a:t>
            </a:r>
            <a:r>
              <a:rPr lang="en-IN" dirty="0"/>
              <a:t> </a:t>
            </a:r>
            <a:r>
              <a:rPr lang="en-IN" dirty="0" err="1"/>
              <a:t>ùNnVôUp</a:t>
            </a:r>
            <a:r>
              <a:rPr lang="en-IN" dirty="0"/>
              <a:t> ®</a:t>
            </a:r>
            <a:r>
              <a:rPr lang="en-IN" dirty="0" err="1"/>
              <a:t>ÚmTôRûRúV</a:t>
            </a:r>
            <a:r>
              <a:rPr lang="en-IN" dirty="0"/>
              <a:t> </a:t>
            </a:r>
            <a:r>
              <a:rPr lang="en-IN" dirty="0" err="1"/>
              <a:t>ùNn¡ú</a:t>
            </a:r>
            <a:r>
              <a:rPr lang="en-IN" dirty="0"/>
              <a:t>\u </a:t>
            </a:r>
            <a:r>
              <a:rPr lang="en-IN" dirty="0" err="1"/>
              <a:t>CúVÑúY</a:t>
            </a:r>
            <a:r>
              <a:rPr lang="en-IN" dirty="0"/>
              <a:t> ER® </a:t>
            </a:r>
            <a:r>
              <a:rPr lang="en-IN" dirty="0" err="1"/>
              <a:t>ùNnÙm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FE1979-85E3-4B71-BEC9-9616404F43B3}"/>
              </a:ext>
            </a:extLst>
          </p:cNvPr>
          <p:cNvSpPr txBox="1"/>
          <p:nvPr/>
        </p:nvSpPr>
        <p:spPr>
          <a:xfrm>
            <a:off x="0" y="5353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Úm</a:t>
            </a:r>
            <a:r>
              <a:rPr lang="en-IN" dirty="0"/>
              <a:t>×¡\</a:t>
            </a:r>
            <a:r>
              <a:rPr lang="en-IN" dirty="0" err="1"/>
              <a:t>Yo</a:t>
            </a:r>
            <a:r>
              <a:rPr lang="en-IN" dirty="0"/>
              <a:t> </a:t>
            </a:r>
            <a:r>
              <a:rPr lang="en-IN" dirty="0" err="1"/>
              <a:t>ùNôpÛYûR</a:t>
            </a:r>
            <a:r>
              <a:rPr lang="en-IN" dirty="0"/>
              <a:t> Gu </a:t>
            </a:r>
            <a:r>
              <a:rPr lang="en-IN" dirty="0" err="1"/>
              <a:t>Yôr®p</a:t>
            </a:r>
            <a:r>
              <a:rPr lang="en-IN" dirty="0"/>
              <a:t> </a:t>
            </a:r>
          </a:p>
          <a:p>
            <a:r>
              <a:rPr lang="en-IN" dirty="0"/>
              <a:t>C² </a:t>
            </a:r>
            <a:r>
              <a:rPr lang="en-IN" dirty="0" err="1"/>
              <a:t>ùNn§ÓúYu</a:t>
            </a:r>
            <a:r>
              <a:rPr lang="en-IN" dirty="0"/>
              <a:t> £</a:t>
            </a:r>
            <a:r>
              <a:rPr lang="en-IN" dirty="0" err="1"/>
              <a:t>jRjûR</a:t>
            </a:r>
            <a:r>
              <a:rPr lang="en-IN" dirty="0"/>
              <a:t> ¨û\</a:t>
            </a:r>
            <a:r>
              <a:rPr lang="en-IN" dirty="0" err="1"/>
              <a:t>úYtßúYu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497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43567-AA1E-4A63-B21F-F6BED441E348}"/>
              </a:ext>
            </a:extLst>
          </p:cNvPr>
          <p:cNvSpPr txBox="1"/>
          <p:nvPr/>
        </p:nvSpPr>
        <p:spPr>
          <a:xfrm>
            <a:off x="-1" y="536111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CúVÑúY</a:t>
            </a:r>
            <a:r>
              <a:rPr lang="en-IN" dirty="0"/>
              <a:t> Gu </a:t>
            </a:r>
            <a:r>
              <a:rPr lang="en-IN" dirty="0" err="1"/>
              <a:t>RLlTú</a:t>
            </a:r>
            <a:r>
              <a:rPr lang="en-IN" dirty="0"/>
              <a:t>] </a:t>
            </a:r>
          </a:p>
          <a:p>
            <a:r>
              <a:rPr lang="en-IN" dirty="0" err="1"/>
              <a:t>B®Vôp</a:t>
            </a:r>
            <a:r>
              <a:rPr lang="en-IN" dirty="0"/>
              <a:t> Y¯ </a:t>
            </a:r>
            <a:r>
              <a:rPr lang="en-IN" dirty="0" err="1"/>
              <a:t>SPjÕúU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80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0FDDA-E441-4FEB-9D3B-753E053A8484}"/>
              </a:ext>
            </a:extLst>
          </p:cNvPr>
          <p:cNvSpPr txBox="1"/>
          <p:nvPr/>
        </p:nvSpPr>
        <p:spPr>
          <a:xfrm>
            <a:off x="0" y="535324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Úm</a:t>
            </a:r>
            <a:r>
              <a:rPr lang="en-IN" dirty="0"/>
              <a:t>×¡\</a:t>
            </a:r>
            <a:r>
              <a:rPr lang="en-IN" dirty="0" err="1"/>
              <a:t>Yo</a:t>
            </a:r>
            <a:r>
              <a:rPr lang="en-IN" dirty="0"/>
              <a:t> </a:t>
            </a:r>
            <a:r>
              <a:rPr lang="en-IN" dirty="0" err="1"/>
              <a:t>ùNôpÛYûR</a:t>
            </a:r>
            <a:r>
              <a:rPr lang="en-IN" dirty="0"/>
              <a:t> Gu </a:t>
            </a:r>
            <a:r>
              <a:rPr lang="en-IN" dirty="0" err="1"/>
              <a:t>Yôr®p</a:t>
            </a:r>
            <a:r>
              <a:rPr lang="en-IN" dirty="0"/>
              <a:t> </a:t>
            </a:r>
          </a:p>
          <a:p>
            <a:r>
              <a:rPr lang="en-IN" dirty="0"/>
              <a:t>C² </a:t>
            </a:r>
            <a:r>
              <a:rPr lang="en-IN" dirty="0" err="1"/>
              <a:t>ùNn§ÓúYu</a:t>
            </a:r>
            <a:r>
              <a:rPr lang="en-IN" dirty="0"/>
              <a:t> £</a:t>
            </a:r>
            <a:r>
              <a:rPr lang="en-IN" dirty="0" err="1"/>
              <a:t>jRjûR</a:t>
            </a:r>
            <a:r>
              <a:rPr lang="en-IN" dirty="0"/>
              <a:t> ¨û\</a:t>
            </a:r>
            <a:r>
              <a:rPr lang="en-IN" dirty="0" err="1"/>
              <a:t>úYtßúYu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72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7C0F8-4020-48BD-B944-30E410275B58}"/>
              </a:ext>
            </a:extLst>
          </p:cNvPr>
          <p:cNvSpPr txBox="1"/>
          <p:nvPr/>
        </p:nvSpPr>
        <p:spPr>
          <a:xfrm>
            <a:off x="0" y="536111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CWjRjRôp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LÝÜm</a:t>
            </a:r>
            <a:r>
              <a:rPr lang="en-IN" dirty="0"/>
              <a:t> </a:t>
            </a:r>
          </a:p>
          <a:p>
            <a:r>
              <a:rPr lang="en-IN" dirty="0" err="1"/>
              <a:t>B®Vôp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¨</a:t>
            </a:r>
            <a:r>
              <a:rPr lang="en-IN" dirty="0" err="1"/>
              <a:t>Wl×m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74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BBAD8-37D7-4F34-A61A-4AC7A60BA085}"/>
              </a:ext>
            </a:extLst>
          </p:cNvPr>
          <p:cNvSpPr txBox="1"/>
          <p:nvPr/>
        </p:nvSpPr>
        <p:spPr>
          <a:xfrm>
            <a:off x="-1" y="535324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Úm</a:t>
            </a:r>
            <a:r>
              <a:rPr lang="en-IN" dirty="0"/>
              <a:t>×¡\</a:t>
            </a:r>
            <a:r>
              <a:rPr lang="en-IN" dirty="0" err="1"/>
              <a:t>ûR</a:t>
            </a:r>
            <a:r>
              <a:rPr lang="en-IN" dirty="0"/>
              <a:t> </a:t>
            </a:r>
            <a:r>
              <a:rPr lang="en-IN" dirty="0" err="1"/>
              <a:t>ùNnVôUp</a:t>
            </a:r>
            <a:r>
              <a:rPr lang="en-IN" dirty="0"/>
              <a:t> ®</a:t>
            </a:r>
            <a:r>
              <a:rPr lang="en-IN" dirty="0" err="1"/>
              <a:t>ÚmTôRûRúV</a:t>
            </a:r>
            <a:r>
              <a:rPr lang="en-IN" dirty="0"/>
              <a:t> </a:t>
            </a:r>
            <a:r>
              <a:rPr lang="en-IN" dirty="0" err="1"/>
              <a:t>ùNn¡ú</a:t>
            </a:r>
            <a:r>
              <a:rPr lang="en-IN" dirty="0"/>
              <a:t>\u </a:t>
            </a:r>
            <a:r>
              <a:rPr lang="en-IN" dirty="0" err="1"/>
              <a:t>CúVÑúY</a:t>
            </a:r>
            <a:r>
              <a:rPr lang="en-IN" dirty="0"/>
              <a:t> ER® </a:t>
            </a:r>
            <a:r>
              <a:rPr lang="en-IN" dirty="0" err="1"/>
              <a:t>ùNnÙm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069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17144-0B52-475F-A6AC-EAB9CBAB497A}"/>
              </a:ext>
            </a:extLst>
          </p:cNvPr>
          <p:cNvSpPr txBox="1"/>
          <p:nvPr/>
        </p:nvSpPr>
        <p:spPr>
          <a:xfrm>
            <a:off x="-1" y="5361109"/>
            <a:ext cx="121920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Úm</a:t>
            </a:r>
            <a:r>
              <a:rPr lang="en-IN" dirty="0"/>
              <a:t>×¡\</a:t>
            </a:r>
            <a:r>
              <a:rPr lang="en-IN" dirty="0" err="1"/>
              <a:t>ûR</a:t>
            </a:r>
            <a:r>
              <a:rPr lang="en-IN" dirty="0"/>
              <a:t> </a:t>
            </a:r>
            <a:r>
              <a:rPr lang="en-IN" dirty="0" err="1"/>
              <a:t>TôodLôUp</a:t>
            </a:r>
            <a:r>
              <a:rPr lang="en-IN" dirty="0"/>
              <a:t> ®</a:t>
            </a:r>
            <a:r>
              <a:rPr lang="en-IN" dirty="0" err="1"/>
              <a:t>ÚmTôRûRúV</a:t>
            </a:r>
            <a:r>
              <a:rPr lang="en-IN" dirty="0"/>
              <a:t> </a:t>
            </a:r>
            <a:r>
              <a:rPr lang="en-IN" dirty="0" err="1"/>
              <a:t>Tôod¡ú</a:t>
            </a:r>
            <a:r>
              <a:rPr lang="en-IN" dirty="0"/>
              <a:t>\u </a:t>
            </a:r>
            <a:r>
              <a:rPr lang="en-IN" dirty="0" err="1"/>
              <a:t>LiLû</a:t>
            </a:r>
            <a:r>
              <a:rPr lang="en-IN" dirty="0"/>
              <a:t>[ </a:t>
            </a:r>
            <a:r>
              <a:rPr lang="en-IN" dirty="0" err="1"/>
              <a:t>LÝ®ÓúU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36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CF354-AA0F-4230-A998-487F27384D76}"/>
              </a:ext>
            </a:extLst>
          </p:cNvPr>
          <p:cNvSpPr txBox="1"/>
          <p:nvPr/>
        </p:nvSpPr>
        <p:spPr>
          <a:xfrm>
            <a:off x="-1" y="537298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CWjRjRôp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LÝÜm</a:t>
            </a:r>
            <a:r>
              <a:rPr lang="en-IN" dirty="0"/>
              <a:t> </a:t>
            </a:r>
          </a:p>
          <a:p>
            <a:r>
              <a:rPr lang="en-IN" dirty="0" err="1"/>
              <a:t>B®Vôp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¨</a:t>
            </a:r>
            <a:r>
              <a:rPr lang="en-IN" dirty="0" err="1"/>
              <a:t>Wl×m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67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0386F-C264-4EA7-B95D-A36B0E4689D8}"/>
              </a:ext>
            </a:extLst>
          </p:cNvPr>
          <p:cNvSpPr txBox="1"/>
          <p:nvPr/>
        </p:nvSpPr>
        <p:spPr>
          <a:xfrm>
            <a:off x="-1" y="536111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Úm</a:t>
            </a:r>
            <a:r>
              <a:rPr lang="en-IN" dirty="0"/>
              <a:t>×¡\</a:t>
            </a:r>
            <a:r>
              <a:rPr lang="en-IN" dirty="0" err="1"/>
              <a:t>ûR</a:t>
            </a:r>
            <a:r>
              <a:rPr lang="en-IN" dirty="0"/>
              <a:t> </a:t>
            </a:r>
            <a:r>
              <a:rPr lang="en-IN" dirty="0" err="1"/>
              <a:t>TôodLôUp</a:t>
            </a:r>
            <a:r>
              <a:rPr lang="en-IN" dirty="0"/>
              <a:t> ®</a:t>
            </a:r>
            <a:r>
              <a:rPr lang="en-IN" dirty="0" err="1"/>
              <a:t>ÚmTôRûRúV</a:t>
            </a:r>
            <a:r>
              <a:rPr lang="en-IN" dirty="0"/>
              <a:t> </a:t>
            </a:r>
            <a:r>
              <a:rPr lang="en-IN" dirty="0" err="1"/>
              <a:t>Tôod¡ú</a:t>
            </a:r>
            <a:r>
              <a:rPr lang="en-IN" dirty="0"/>
              <a:t>\u </a:t>
            </a:r>
            <a:r>
              <a:rPr lang="en-IN" dirty="0" err="1"/>
              <a:t>LiLû</a:t>
            </a:r>
            <a:r>
              <a:rPr lang="en-IN" dirty="0"/>
              <a:t>[ </a:t>
            </a:r>
            <a:r>
              <a:rPr lang="en-IN" dirty="0" err="1"/>
              <a:t>LÝ®ÓúU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03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EABB7-341D-45DA-92C6-31D3D940AB43}"/>
              </a:ext>
            </a:extLst>
          </p:cNvPr>
          <p:cNvSpPr txBox="1"/>
          <p:nvPr/>
        </p:nvSpPr>
        <p:spPr>
          <a:xfrm>
            <a:off x="0" y="53729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Úm</a:t>
            </a:r>
            <a:r>
              <a:rPr lang="en-IN" dirty="0"/>
              <a:t>×¡\</a:t>
            </a:r>
            <a:r>
              <a:rPr lang="en-IN" dirty="0" err="1"/>
              <a:t>ûR</a:t>
            </a:r>
            <a:r>
              <a:rPr lang="en-IN" dirty="0"/>
              <a:t> ¨û]</a:t>
            </a:r>
            <a:r>
              <a:rPr lang="en-IN" dirty="0" err="1"/>
              <a:t>VôUp</a:t>
            </a:r>
            <a:r>
              <a:rPr lang="en-IN" dirty="0"/>
              <a:t> ®</a:t>
            </a:r>
            <a:r>
              <a:rPr lang="en-IN" dirty="0" err="1"/>
              <a:t>ÚmTôRûRúV</a:t>
            </a:r>
            <a:r>
              <a:rPr lang="en-IN" dirty="0"/>
              <a:t> ¨û]</a:t>
            </a:r>
            <a:r>
              <a:rPr lang="en-IN" dirty="0" err="1"/>
              <a:t>d¡ú</a:t>
            </a:r>
            <a:r>
              <a:rPr lang="en-IN" dirty="0"/>
              <a:t>\u £</a:t>
            </a:r>
            <a:r>
              <a:rPr lang="en-IN" dirty="0" err="1"/>
              <a:t>kûRûV</a:t>
            </a:r>
            <a:r>
              <a:rPr lang="en-IN" dirty="0"/>
              <a:t> </a:t>
            </a:r>
            <a:r>
              <a:rPr lang="en-IN" dirty="0" err="1"/>
              <a:t>LÝ®ÓúU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18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2AC55-C098-455C-8D3D-10B0E2F5B4DB}"/>
              </a:ext>
            </a:extLst>
          </p:cNvPr>
          <p:cNvSpPr txBox="1"/>
          <p:nvPr/>
        </p:nvSpPr>
        <p:spPr>
          <a:xfrm>
            <a:off x="0" y="537298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CWjRjRôp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LÝÜm</a:t>
            </a:r>
            <a:r>
              <a:rPr lang="en-IN" dirty="0"/>
              <a:t> </a:t>
            </a:r>
          </a:p>
          <a:p>
            <a:r>
              <a:rPr lang="en-IN" dirty="0" err="1"/>
              <a:t>B®Vôp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¨</a:t>
            </a:r>
            <a:r>
              <a:rPr lang="en-IN" dirty="0" err="1"/>
              <a:t>Wl×m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99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C0432-59B8-4C57-BD20-CAE7D3EF2621}"/>
              </a:ext>
            </a:extLst>
          </p:cNvPr>
          <p:cNvSpPr txBox="1"/>
          <p:nvPr/>
        </p:nvSpPr>
        <p:spPr>
          <a:xfrm>
            <a:off x="0" y="53729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Úm</a:t>
            </a:r>
            <a:r>
              <a:rPr lang="en-IN" dirty="0"/>
              <a:t>×¡\</a:t>
            </a:r>
            <a:r>
              <a:rPr lang="en-IN" dirty="0" err="1"/>
              <a:t>ûR</a:t>
            </a:r>
            <a:r>
              <a:rPr lang="en-IN" dirty="0"/>
              <a:t> ¨û]</a:t>
            </a:r>
            <a:r>
              <a:rPr lang="en-IN" dirty="0" err="1"/>
              <a:t>VôUp</a:t>
            </a:r>
            <a:r>
              <a:rPr lang="en-IN" dirty="0"/>
              <a:t> ®</a:t>
            </a:r>
            <a:r>
              <a:rPr lang="en-IN" dirty="0" err="1"/>
              <a:t>ÚmTôRûRúV</a:t>
            </a:r>
            <a:r>
              <a:rPr lang="en-IN" dirty="0"/>
              <a:t> ¨û]</a:t>
            </a:r>
            <a:r>
              <a:rPr lang="en-IN" dirty="0" err="1"/>
              <a:t>d¡ú</a:t>
            </a:r>
            <a:r>
              <a:rPr lang="en-IN" dirty="0"/>
              <a:t>\u £</a:t>
            </a:r>
            <a:r>
              <a:rPr lang="en-IN" dirty="0" err="1"/>
              <a:t>kûRûV</a:t>
            </a:r>
            <a:r>
              <a:rPr lang="en-IN" dirty="0"/>
              <a:t> </a:t>
            </a:r>
            <a:r>
              <a:rPr lang="en-IN" dirty="0" err="1"/>
              <a:t>LÝ®ÓúU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30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1529</TotalTime>
  <Words>199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facebook.etzm@gmail.com</cp:lastModifiedBy>
  <cp:revision>64</cp:revision>
  <dcterms:created xsi:type="dcterms:W3CDTF">2019-11-02T16:27:41Z</dcterms:created>
  <dcterms:modified xsi:type="dcterms:W3CDTF">2022-04-20T09:30:15Z</dcterms:modified>
</cp:coreProperties>
</file>