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9" r:id="rId4"/>
    <p:sldId id="400" r:id="rId5"/>
    <p:sldId id="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1A7238B7-D4E6-4780-BB94-2CD6BEE450AE}"/>
    <pc:docChg chg="custSel addSld delSld modSld">
      <pc:chgData name="facebook.etzm@gmail.com" userId="05f0189a5894c19d" providerId="LiveId" clId="{1A7238B7-D4E6-4780-BB94-2CD6BEE450AE}" dt="2022-05-08T09:26:14.169" v="309" actId="47"/>
      <pc:docMkLst>
        <pc:docMk/>
      </pc:docMkLst>
      <pc:sldChg chg="addSp delSp modSp mod">
        <pc:chgData name="facebook.etzm@gmail.com" userId="05f0189a5894c19d" providerId="LiveId" clId="{1A7238B7-D4E6-4780-BB94-2CD6BEE450AE}" dt="2022-05-08T09:20:55.728" v="90" actId="1035"/>
        <pc:sldMkLst>
          <pc:docMk/>
          <pc:sldMk cId="944968354" sldId="391"/>
        </pc:sldMkLst>
        <pc:spChg chg="add del">
          <ac:chgData name="facebook.etzm@gmail.com" userId="05f0189a5894c19d" providerId="LiveId" clId="{1A7238B7-D4E6-4780-BB94-2CD6BEE450AE}" dt="2022-05-06T05:57:22.843" v="8" actId="478"/>
          <ac:spMkLst>
            <pc:docMk/>
            <pc:sldMk cId="944968354" sldId="391"/>
            <ac:spMk id="4" creationId="{3DE92770-D93E-21CC-44A0-53CCCD41EA5C}"/>
          </ac:spMkLst>
        </pc:spChg>
        <pc:spChg chg="add mod">
          <ac:chgData name="facebook.etzm@gmail.com" userId="05f0189a5894c19d" providerId="LiveId" clId="{1A7238B7-D4E6-4780-BB94-2CD6BEE450AE}" dt="2022-05-08T09:20:55.728" v="90" actId="1035"/>
          <ac:spMkLst>
            <pc:docMk/>
            <pc:sldMk cId="944968354" sldId="391"/>
            <ac:spMk id="7" creationId="{B5F29F1F-3D0F-5362-C36B-D214E1DA05F0}"/>
          </ac:spMkLst>
        </pc:spChg>
      </pc:sldChg>
      <pc:sldChg chg="modSp del mod">
        <pc:chgData name="facebook.etzm@gmail.com" userId="05f0189a5894c19d" providerId="LiveId" clId="{1A7238B7-D4E6-4780-BB94-2CD6BEE450AE}" dt="2022-05-08T09:26:14.169" v="309" actId="47"/>
        <pc:sldMkLst>
          <pc:docMk/>
          <pc:sldMk cId="4103851070" sldId="393"/>
        </pc:sldMkLst>
        <pc:spChg chg="mod">
          <ac:chgData name="facebook.etzm@gmail.com" userId="05f0189a5894c19d" providerId="LiveId" clId="{1A7238B7-D4E6-4780-BB94-2CD6BEE450AE}" dt="2022-05-08T09:24:37.016" v="241" actId="108"/>
          <ac:spMkLst>
            <pc:docMk/>
            <pc:sldMk cId="4103851070" sldId="393"/>
            <ac:spMk id="4" creationId="{93BEB0FA-221E-4D53-A546-F5B37A3B8A25}"/>
          </ac:spMkLst>
        </pc:spChg>
      </pc:sldChg>
      <pc:sldChg chg="addSp delSp modSp mod">
        <pc:chgData name="facebook.etzm@gmail.com" userId="05f0189a5894c19d" providerId="LiveId" clId="{1A7238B7-D4E6-4780-BB94-2CD6BEE450AE}" dt="2022-05-08T09:21:44.823" v="138" actId="1036"/>
        <pc:sldMkLst>
          <pc:docMk/>
          <pc:sldMk cId="697301760" sldId="394"/>
        </pc:sldMkLst>
        <pc:spChg chg="add del mod">
          <ac:chgData name="facebook.etzm@gmail.com" userId="05f0189a5894c19d" providerId="LiveId" clId="{1A7238B7-D4E6-4780-BB94-2CD6BEE450AE}" dt="2022-05-06T05:57:18.035" v="7" actId="478"/>
          <ac:spMkLst>
            <pc:docMk/>
            <pc:sldMk cId="697301760" sldId="394"/>
            <ac:spMk id="4" creationId="{27086054-A1DA-A1F9-F681-36039BA446FF}"/>
          </ac:spMkLst>
        </pc:spChg>
        <pc:spChg chg="add mod">
          <ac:chgData name="facebook.etzm@gmail.com" userId="05f0189a5894c19d" providerId="LiveId" clId="{1A7238B7-D4E6-4780-BB94-2CD6BEE450AE}" dt="2022-05-08T09:21:44.823" v="138" actId="1036"/>
          <ac:spMkLst>
            <pc:docMk/>
            <pc:sldMk cId="697301760" sldId="394"/>
            <ac:spMk id="4" creationId="{DC14C470-61B7-B06C-3A8E-24704BF1529D}"/>
          </ac:spMkLst>
        </pc:spChg>
      </pc:sldChg>
      <pc:sldChg chg="del">
        <pc:chgData name="facebook.etzm@gmail.com" userId="05f0189a5894c19d" providerId="LiveId" clId="{1A7238B7-D4E6-4780-BB94-2CD6BEE450AE}" dt="2022-05-08T09:26:08.340" v="307" actId="47"/>
        <pc:sldMkLst>
          <pc:docMk/>
          <pc:sldMk cId="3154497884" sldId="395"/>
        </pc:sldMkLst>
      </pc:sldChg>
      <pc:sldChg chg="del">
        <pc:chgData name="facebook.etzm@gmail.com" userId="05f0189a5894c19d" providerId="LiveId" clId="{1A7238B7-D4E6-4780-BB94-2CD6BEE450AE}" dt="2022-05-08T09:26:07.810" v="306" actId="47"/>
        <pc:sldMkLst>
          <pc:docMk/>
          <pc:sldMk cId="468807757" sldId="396"/>
        </pc:sldMkLst>
      </pc:sldChg>
      <pc:sldChg chg="del">
        <pc:chgData name="facebook.etzm@gmail.com" userId="05f0189a5894c19d" providerId="LiveId" clId="{1A7238B7-D4E6-4780-BB94-2CD6BEE450AE}" dt="2022-05-08T09:26:07.266" v="305" actId="47"/>
        <pc:sldMkLst>
          <pc:docMk/>
          <pc:sldMk cId="3900721468" sldId="397"/>
        </pc:sldMkLst>
      </pc:sldChg>
      <pc:sldChg chg="del">
        <pc:chgData name="facebook.etzm@gmail.com" userId="05f0189a5894c19d" providerId="LiveId" clId="{1A7238B7-D4E6-4780-BB94-2CD6BEE450AE}" dt="2022-05-08T09:26:06.760" v="304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1A7238B7-D4E6-4780-BB94-2CD6BEE450AE}" dt="2022-05-08T09:23:11.074" v="193" actId="1035"/>
        <pc:sldMkLst>
          <pc:docMk/>
          <pc:sldMk cId="4107725270" sldId="399"/>
        </pc:sldMkLst>
        <pc:spChg chg="add mod">
          <ac:chgData name="facebook.etzm@gmail.com" userId="05f0189a5894c19d" providerId="LiveId" clId="{1A7238B7-D4E6-4780-BB94-2CD6BEE450AE}" dt="2022-05-08T09:23:11.074" v="193" actId="1035"/>
          <ac:spMkLst>
            <pc:docMk/>
            <pc:sldMk cId="4107725270" sldId="399"/>
            <ac:spMk id="4" creationId="{4F65D3DD-C31C-719B-6701-004F257438EE}"/>
          </ac:spMkLst>
        </pc:spChg>
      </pc:sldChg>
      <pc:sldChg chg="addSp modSp add mod">
        <pc:chgData name="facebook.etzm@gmail.com" userId="05f0189a5894c19d" providerId="LiveId" clId="{1A7238B7-D4E6-4780-BB94-2CD6BEE450AE}" dt="2022-05-08T09:24:10.542" v="239" actId="1035"/>
        <pc:sldMkLst>
          <pc:docMk/>
          <pc:sldMk cId="3756118496" sldId="400"/>
        </pc:sldMkLst>
        <pc:spChg chg="add mod">
          <ac:chgData name="facebook.etzm@gmail.com" userId="05f0189a5894c19d" providerId="LiveId" clId="{1A7238B7-D4E6-4780-BB94-2CD6BEE450AE}" dt="2022-05-08T09:24:10.542" v="239" actId="1035"/>
          <ac:spMkLst>
            <pc:docMk/>
            <pc:sldMk cId="3756118496" sldId="400"/>
            <ac:spMk id="4" creationId="{8C764CE9-1FF7-FE2D-F811-B021CFFF0662}"/>
          </ac:spMkLst>
        </pc:spChg>
      </pc:sldChg>
      <pc:sldChg chg="addSp modSp add mod">
        <pc:chgData name="facebook.etzm@gmail.com" userId="05f0189a5894c19d" providerId="LiveId" clId="{1A7238B7-D4E6-4780-BB94-2CD6BEE450AE}" dt="2022-05-08T09:25:50.572" v="303" actId="1036"/>
        <pc:sldMkLst>
          <pc:docMk/>
          <pc:sldMk cId="1582166801" sldId="401"/>
        </pc:sldMkLst>
        <pc:spChg chg="add mod">
          <ac:chgData name="facebook.etzm@gmail.com" userId="05f0189a5894c19d" providerId="LiveId" clId="{1A7238B7-D4E6-4780-BB94-2CD6BEE450AE}" dt="2022-05-08T09:25:50.572" v="303" actId="1036"/>
          <ac:spMkLst>
            <pc:docMk/>
            <pc:sldMk cId="1582166801" sldId="401"/>
            <ac:spMk id="4" creationId="{E42AFCBF-B75F-67C6-99CB-58F60F9CBDDB}"/>
          </ac:spMkLst>
        </pc:spChg>
      </pc:sldChg>
      <pc:sldChg chg="add del">
        <pc:chgData name="facebook.etzm@gmail.com" userId="05f0189a5894c19d" providerId="LiveId" clId="{1A7238B7-D4E6-4780-BB94-2CD6BEE450AE}" dt="2022-05-08T09:26:08.820" v="308" actId="47"/>
        <pc:sldMkLst>
          <pc:docMk/>
          <pc:sldMk cId="83776940" sldId="402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29F1F-3D0F-5362-C36B-D214E1DA05F0}"/>
              </a:ext>
            </a:extLst>
          </p:cNvPr>
          <p:cNvSpPr txBox="1"/>
          <p:nvPr/>
        </p:nvSpPr>
        <p:spPr>
          <a:xfrm>
            <a:off x="0" y="5353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Õ§dÏl</a:t>
            </a:r>
            <a:r>
              <a:rPr lang="en-IN" dirty="0"/>
              <a:t> </a:t>
            </a:r>
            <a:r>
              <a:rPr lang="en-IN" dirty="0" err="1"/>
              <a:t>Tôj§Wo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SôeLs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4C470-61B7-B06C-3A8E-24704BF1529D}"/>
              </a:ext>
            </a:extLst>
          </p:cNvPr>
          <p:cNvSpPr txBox="1"/>
          <p:nvPr/>
        </p:nvSpPr>
        <p:spPr>
          <a:xfrm>
            <a:off x="0" y="56579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K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5D3DD-C31C-719B-6701-004F257438EE}"/>
              </a:ext>
            </a:extLst>
          </p:cNvPr>
          <p:cNvSpPr txBox="1"/>
          <p:nvPr/>
        </p:nvSpPr>
        <p:spPr>
          <a:xfrm>
            <a:off x="0" y="53611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B®«p</a:t>
            </a:r>
            <a:r>
              <a:rPr lang="en-IN" dirty="0"/>
              <a:t> ¨û\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úSNûW</a:t>
            </a:r>
            <a:r>
              <a:rPr lang="en-IN" dirty="0"/>
              <a:t> </a:t>
            </a:r>
          </a:p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NjRjúRôÓ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72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4CE9-1FF7-FE2D-F811-B021CFFF0662}"/>
              </a:ext>
            </a:extLst>
          </p:cNvPr>
          <p:cNvSpPr txBox="1"/>
          <p:nvPr/>
        </p:nvSpPr>
        <p:spPr>
          <a:xfrm>
            <a:off x="0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CWô_û</a:t>
            </a:r>
            <a:r>
              <a:rPr lang="en-IN" dirty="0"/>
              <a:t>] </a:t>
            </a:r>
          </a:p>
          <a:p>
            <a:r>
              <a:rPr lang="en-IN" dirty="0" err="1"/>
              <a:t>T¬Lô</a:t>
            </a:r>
            <a:r>
              <a:rPr lang="en-IN" dirty="0"/>
              <a:t>¬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FCBF-B75F-67C6-99CB-58F60F9CBDDB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Y¯Vô</a:t>
            </a:r>
            <a:r>
              <a:rPr lang="en-IN" dirty="0"/>
              <a:t>]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Y¯LôhÓm</a:t>
            </a:r>
            <a:r>
              <a:rPr lang="en-IN" dirty="0"/>
              <a:t> </a:t>
            </a:r>
            <a:r>
              <a:rPr lang="en-IN" dirty="0" err="1"/>
              <a:t>J°ûV</a:t>
            </a:r>
            <a:r>
              <a:rPr lang="en-IN" dirty="0"/>
              <a:t> </a:t>
            </a:r>
            <a:r>
              <a:rPr lang="en-IN" dirty="0" err="1"/>
              <a:t>YpXûUúVôÓ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6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81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2022-05-08T09:26:27Z</dcterms:modified>
</cp:coreProperties>
</file>