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9" r:id="rId3"/>
    <p:sldId id="400" r:id="rId4"/>
    <p:sldId id="401" r:id="rId5"/>
    <p:sldId id="402" r:id="rId6"/>
    <p:sldId id="403" r:id="rId7"/>
    <p:sldId id="394" r:id="rId8"/>
    <p:sldId id="395" r:id="rId9"/>
    <p:sldId id="3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facebook.etzm@gmail.com" userId="05f0189a5894c19d" providerId="LiveId" clId="{E97E6135-720D-4EA3-895C-7EFE3F1D41DF}"/>
    <pc:docChg chg="undo custSel addSld delSld modSld">
      <pc:chgData name="facebook.etzm@gmail.com" userId="05f0189a5894c19d" providerId="LiveId" clId="{E97E6135-720D-4EA3-895C-7EFE3F1D41DF}" dt="2022-05-08T09:45:37.937" v="511" actId="47"/>
      <pc:docMkLst>
        <pc:docMk/>
      </pc:docMkLst>
      <pc:sldChg chg="addSp modSp mod">
        <pc:chgData name="facebook.etzm@gmail.com" userId="05f0189a5894c19d" providerId="LiveId" clId="{E97E6135-720D-4EA3-895C-7EFE3F1D41DF}" dt="2022-05-08T09:29:53.952" v="50" actId="1036"/>
        <pc:sldMkLst>
          <pc:docMk/>
          <pc:sldMk cId="944968354" sldId="391"/>
        </pc:sldMkLst>
        <pc:spChg chg="add mod">
          <ac:chgData name="facebook.etzm@gmail.com" userId="05f0189a5894c19d" providerId="LiveId" clId="{E97E6135-720D-4EA3-895C-7EFE3F1D41DF}" dt="2022-05-08T09:29:53.952" v="50" actId="1036"/>
          <ac:spMkLst>
            <pc:docMk/>
            <pc:sldMk cId="944968354" sldId="391"/>
            <ac:spMk id="4" creationId="{F746A1E1-61B8-F141-1B00-98CD4184B77F}"/>
          </ac:spMkLst>
        </pc:spChg>
      </pc:sldChg>
      <pc:sldChg chg="del">
        <pc:chgData name="facebook.etzm@gmail.com" userId="05f0189a5894c19d" providerId="LiveId" clId="{E97E6135-720D-4EA3-895C-7EFE3F1D41DF}" dt="2022-05-08T09:45:37.937" v="511" actId="47"/>
        <pc:sldMkLst>
          <pc:docMk/>
          <pc:sldMk cId="4103851070" sldId="393"/>
        </pc:sldMkLst>
      </pc:sldChg>
      <pc:sldChg chg="addSp modSp mod">
        <pc:chgData name="facebook.etzm@gmail.com" userId="05f0189a5894c19d" providerId="LiveId" clId="{E97E6135-720D-4EA3-895C-7EFE3F1D41DF}" dt="2022-05-08T09:39:43.491" v="416" actId="1036"/>
        <pc:sldMkLst>
          <pc:docMk/>
          <pc:sldMk cId="697301760" sldId="394"/>
        </pc:sldMkLst>
        <pc:spChg chg="add mod">
          <ac:chgData name="facebook.etzm@gmail.com" userId="05f0189a5894c19d" providerId="LiveId" clId="{E97E6135-720D-4EA3-895C-7EFE3F1D41DF}" dt="2022-05-08T09:39:43.491" v="416" actId="1036"/>
          <ac:spMkLst>
            <pc:docMk/>
            <pc:sldMk cId="697301760" sldId="394"/>
            <ac:spMk id="4" creationId="{0B9D5856-CE19-D124-A978-B35CAC7F63DD}"/>
          </ac:spMkLst>
        </pc:spChg>
      </pc:sldChg>
      <pc:sldChg chg="addSp modSp mod">
        <pc:chgData name="facebook.etzm@gmail.com" userId="05f0189a5894c19d" providerId="LiveId" clId="{E97E6135-720D-4EA3-895C-7EFE3F1D41DF}" dt="2022-05-08T09:41:47.571" v="468" actId="1035"/>
        <pc:sldMkLst>
          <pc:docMk/>
          <pc:sldMk cId="3154497884" sldId="395"/>
        </pc:sldMkLst>
        <pc:spChg chg="add mod">
          <ac:chgData name="facebook.etzm@gmail.com" userId="05f0189a5894c19d" providerId="LiveId" clId="{E97E6135-720D-4EA3-895C-7EFE3F1D41DF}" dt="2022-05-08T09:41:47.571" v="468" actId="1035"/>
          <ac:spMkLst>
            <pc:docMk/>
            <pc:sldMk cId="3154497884" sldId="395"/>
            <ac:spMk id="4" creationId="{0F023001-2B1E-694B-3A31-F08FE6D650CD}"/>
          </ac:spMkLst>
        </pc:spChg>
      </pc:sldChg>
      <pc:sldChg chg="addSp modSp mod">
        <pc:chgData name="facebook.etzm@gmail.com" userId="05f0189a5894c19d" providerId="LiveId" clId="{E97E6135-720D-4EA3-895C-7EFE3F1D41DF}" dt="2022-05-08T09:43:13.119" v="508" actId="1036"/>
        <pc:sldMkLst>
          <pc:docMk/>
          <pc:sldMk cId="468807757" sldId="396"/>
        </pc:sldMkLst>
        <pc:spChg chg="add mod">
          <ac:chgData name="facebook.etzm@gmail.com" userId="05f0189a5894c19d" providerId="LiveId" clId="{E97E6135-720D-4EA3-895C-7EFE3F1D41DF}" dt="2022-05-08T09:43:13.119" v="508" actId="1036"/>
          <ac:spMkLst>
            <pc:docMk/>
            <pc:sldMk cId="468807757" sldId="396"/>
            <ac:spMk id="4" creationId="{A3B7C6CF-2270-CEC9-2592-A8DA8FA275E4}"/>
          </ac:spMkLst>
        </pc:spChg>
      </pc:sldChg>
      <pc:sldChg chg="del">
        <pc:chgData name="facebook.etzm@gmail.com" userId="05f0189a5894c19d" providerId="LiveId" clId="{E97E6135-720D-4EA3-895C-7EFE3F1D41DF}" dt="2022-05-08T09:43:44.122" v="510" actId="47"/>
        <pc:sldMkLst>
          <pc:docMk/>
          <pc:sldMk cId="3900721468" sldId="397"/>
        </pc:sldMkLst>
      </pc:sldChg>
      <pc:sldChg chg="del">
        <pc:chgData name="facebook.etzm@gmail.com" userId="05f0189a5894c19d" providerId="LiveId" clId="{E97E6135-720D-4EA3-895C-7EFE3F1D41DF}" dt="2022-05-08T09:43:43.521" v="509" actId="47"/>
        <pc:sldMkLst>
          <pc:docMk/>
          <pc:sldMk cId="3630413095" sldId="398"/>
        </pc:sldMkLst>
      </pc:sldChg>
      <pc:sldChg chg="addSp modSp add mod">
        <pc:chgData name="facebook.etzm@gmail.com" userId="05f0189a5894c19d" providerId="LiveId" clId="{E97E6135-720D-4EA3-895C-7EFE3F1D41DF}" dt="2022-05-08T09:32:13.917" v="167" actId="1036"/>
        <pc:sldMkLst>
          <pc:docMk/>
          <pc:sldMk cId="4186071308" sldId="399"/>
        </pc:sldMkLst>
        <pc:spChg chg="add mod">
          <ac:chgData name="facebook.etzm@gmail.com" userId="05f0189a5894c19d" providerId="LiveId" clId="{E97E6135-720D-4EA3-895C-7EFE3F1D41DF}" dt="2022-05-08T09:32:13.917" v="167" actId="1036"/>
          <ac:spMkLst>
            <pc:docMk/>
            <pc:sldMk cId="4186071308" sldId="399"/>
            <ac:spMk id="4" creationId="{E9EA1102-FB44-0B7D-3477-377F5409A1ED}"/>
          </ac:spMkLst>
        </pc:spChg>
      </pc:sldChg>
      <pc:sldChg chg="addSp modSp add mod">
        <pc:chgData name="facebook.etzm@gmail.com" userId="05f0189a5894c19d" providerId="LiveId" clId="{E97E6135-720D-4EA3-895C-7EFE3F1D41DF}" dt="2022-05-08T09:31:47.616" v="113" actId="1036"/>
        <pc:sldMkLst>
          <pc:docMk/>
          <pc:sldMk cId="4146988527" sldId="400"/>
        </pc:sldMkLst>
        <pc:spChg chg="add mod">
          <ac:chgData name="facebook.etzm@gmail.com" userId="05f0189a5894c19d" providerId="LiveId" clId="{E97E6135-720D-4EA3-895C-7EFE3F1D41DF}" dt="2022-05-08T09:31:47.616" v="113" actId="1036"/>
          <ac:spMkLst>
            <pc:docMk/>
            <pc:sldMk cId="4146988527" sldId="400"/>
            <ac:spMk id="4" creationId="{A978C084-F115-1436-154A-B28403BFF249}"/>
          </ac:spMkLst>
        </pc:spChg>
      </pc:sldChg>
      <pc:sldChg chg="addSp modSp add mod">
        <pc:chgData name="facebook.etzm@gmail.com" userId="05f0189a5894c19d" providerId="LiveId" clId="{E97E6135-720D-4EA3-895C-7EFE3F1D41DF}" dt="2022-05-08T09:36:31.316" v="242" actId="108"/>
        <pc:sldMkLst>
          <pc:docMk/>
          <pc:sldMk cId="3773193578" sldId="401"/>
        </pc:sldMkLst>
        <pc:spChg chg="add mod">
          <ac:chgData name="facebook.etzm@gmail.com" userId="05f0189a5894c19d" providerId="LiveId" clId="{E97E6135-720D-4EA3-895C-7EFE3F1D41DF}" dt="2022-05-08T09:36:31.316" v="242" actId="108"/>
          <ac:spMkLst>
            <pc:docMk/>
            <pc:sldMk cId="3773193578" sldId="401"/>
            <ac:spMk id="4" creationId="{7F2FC2E6-F25D-F10F-172C-D77EA3657254}"/>
          </ac:spMkLst>
        </pc:spChg>
      </pc:sldChg>
      <pc:sldChg chg="addSp modSp add mod">
        <pc:chgData name="facebook.etzm@gmail.com" userId="05f0189a5894c19d" providerId="LiveId" clId="{E97E6135-720D-4EA3-895C-7EFE3F1D41DF}" dt="2022-05-08T09:38:03.724" v="301" actId="108"/>
        <pc:sldMkLst>
          <pc:docMk/>
          <pc:sldMk cId="3130551069" sldId="402"/>
        </pc:sldMkLst>
        <pc:spChg chg="add mod">
          <ac:chgData name="facebook.etzm@gmail.com" userId="05f0189a5894c19d" providerId="LiveId" clId="{E97E6135-720D-4EA3-895C-7EFE3F1D41DF}" dt="2022-05-08T09:38:03.724" v="301" actId="108"/>
          <ac:spMkLst>
            <pc:docMk/>
            <pc:sldMk cId="3130551069" sldId="402"/>
            <ac:spMk id="4" creationId="{825CD888-CB4C-DAEA-2954-86CDD4925489}"/>
          </ac:spMkLst>
        </pc:spChg>
      </pc:sldChg>
      <pc:sldChg chg="addSp modSp add mod">
        <pc:chgData name="facebook.etzm@gmail.com" userId="05f0189a5894c19d" providerId="LiveId" clId="{E97E6135-720D-4EA3-895C-7EFE3F1D41DF}" dt="2022-05-08T09:38:57.538" v="376" actId="1035"/>
        <pc:sldMkLst>
          <pc:docMk/>
          <pc:sldMk cId="827473236" sldId="403"/>
        </pc:sldMkLst>
        <pc:spChg chg="add mod">
          <ac:chgData name="facebook.etzm@gmail.com" userId="05f0189a5894c19d" providerId="LiveId" clId="{E97E6135-720D-4EA3-895C-7EFE3F1D41DF}" dt="2022-05-08T09:38:57.538" v="376" actId="1035"/>
          <ac:spMkLst>
            <pc:docMk/>
            <pc:sldMk cId="827473236" sldId="403"/>
            <ac:spMk id="4" creationId="{ACCD40D7-19CA-0C32-93C8-43D31997C027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facebook.etzm@gmail.com" userId="05f0189a5894c19d" providerId="LiveId" clId="{343D51A2-848E-4126-BE87-25D707DCD4CA}"/>
    <pc:docChg chg="custSel addSld delSld modSld sldOrd">
      <pc:chgData name="facebook.etzm@gmail.com" userId="05f0189a5894c19d" providerId="LiveId" clId="{343D51A2-848E-4126-BE87-25D707DCD4CA}" dt="2022-02-09T10:47:04.712" v="368" actId="47"/>
      <pc:docMkLst>
        <pc:docMk/>
      </pc:docMkLst>
      <pc:sldChg chg="del">
        <pc:chgData name="facebook.etzm@gmail.com" userId="05f0189a5894c19d" providerId="LiveId" clId="{343D51A2-848E-4126-BE87-25D707DCD4CA}" dt="2022-02-09T10:47:04.712" v="368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343D51A2-848E-4126-BE87-25D707DCD4CA}" dt="2022-02-08T11:03:17.972" v="59" actId="1036"/>
        <pc:sldMkLst>
          <pc:docMk/>
          <pc:sldMk cId="944968354" sldId="391"/>
        </pc:sldMkLst>
        <pc:spChg chg="add mod">
          <ac:chgData name="facebook.etzm@gmail.com" userId="05f0189a5894c19d" providerId="LiveId" clId="{343D51A2-848E-4126-BE87-25D707DCD4CA}" dt="2022-02-08T11:03:17.972" v="59" actId="1036"/>
          <ac:spMkLst>
            <pc:docMk/>
            <pc:sldMk cId="944968354" sldId="391"/>
            <ac:spMk id="4" creationId="{4DEBC7C1-F546-4342-807A-EC5BBE9876B9}"/>
          </ac:spMkLst>
        </pc:spChg>
      </pc:sldChg>
      <pc:sldChg chg="addSp modSp mod">
        <pc:chgData name="facebook.etzm@gmail.com" userId="05f0189a5894c19d" providerId="LiveId" clId="{343D51A2-848E-4126-BE87-25D707DCD4CA}" dt="2022-02-08T11:05:04.542" v="123" actId="1036"/>
        <pc:sldMkLst>
          <pc:docMk/>
          <pc:sldMk cId="1414681237" sldId="392"/>
        </pc:sldMkLst>
        <pc:spChg chg="add mod">
          <ac:chgData name="facebook.etzm@gmail.com" userId="05f0189a5894c19d" providerId="LiveId" clId="{343D51A2-848E-4126-BE87-25D707DCD4CA}" dt="2022-02-08T11:05:04.542" v="123" actId="1036"/>
          <ac:spMkLst>
            <pc:docMk/>
            <pc:sldMk cId="1414681237" sldId="392"/>
            <ac:spMk id="4" creationId="{8282FCDD-6792-4852-AB15-2DFD8011463F}"/>
          </ac:spMkLst>
        </pc:spChg>
      </pc:sldChg>
      <pc:sldChg chg="addSp modSp mod">
        <pc:chgData name="facebook.etzm@gmail.com" userId="05f0189a5894c19d" providerId="LiveId" clId="{343D51A2-848E-4126-BE87-25D707DCD4CA}" dt="2022-02-08T11:07:46.049" v="169" actId="20577"/>
        <pc:sldMkLst>
          <pc:docMk/>
          <pc:sldMk cId="4103851070" sldId="393"/>
        </pc:sldMkLst>
        <pc:spChg chg="add mod">
          <ac:chgData name="facebook.etzm@gmail.com" userId="05f0189a5894c19d" providerId="LiveId" clId="{343D51A2-848E-4126-BE87-25D707DCD4CA}" dt="2022-02-08T11:07:46.049" v="169" actId="20577"/>
          <ac:spMkLst>
            <pc:docMk/>
            <pc:sldMk cId="4103851070" sldId="393"/>
            <ac:spMk id="4" creationId="{93BEB0FA-221E-4D53-A546-F5B37A3B8A25}"/>
          </ac:spMkLst>
        </pc:spChg>
      </pc:sldChg>
      <pc:sldChg chg="addSp modSp mod">
        <pc:chgData name="facebook.etzm@gmail.com" userId="05f0189a5894c19d" providerId="LiveId" clId="{343D51A2-848E-4126-BE87-25D707DCD4CA}" dt="2022-02-08T11:10:00.929" v="224" actId="14100"/>
        <pc:sldMkLst>
          <pc:docMk/>
          <pc:sldMk cId="659567130" sldId="394"/>
        </pc:sldMkLst>
        <pc:spChg chg="add mod">
          <ac:chgData name="facebook.etzm@gmail.com" userId="05f0189a5894c19d" providerId="LiveId" clId="{343D51A2-848E-4126-BE87-25D707DCD4CA}" dt="2022-02-08T11:10:00.929" v="224" actId="14100"/>
          <ac:spMkLst>
            <pc:docMk/>
            <pc:sldMk cId="659567130" sldId="394"/>
            <ac:spMk id="4" creationId="{B44371D5-7C6A-46FD-BD47-69258926E0F0}"/>
          </ac:spMkLst>
        </pc:spChg>
      </pc:sldChg>
      <pc:sldChg chg="addSp modSp mod">
        <pc:chgData name="facebook.etzm@gmail.com" userId="05f0189a5894c19d" providerId="LiveId" clId="{343D51A2-848E-4126-BE87-25D707DCD4CA}" dt="2022-02-09T10:45:32.143" v="287" actId="1035"/>
        <pc:sldMkLst>
          <pc:docMk/>
          <pc:sldMk cId="859356432" sldId="395"/>
        </pc:sldMkLst>
        <pc:spChg chg="add mod">
          <ac:chgData name="facebook.etzm@gmail.com" userId="05f0189a5894c19d" providerId="LiveId" clId="{343D51A2-848E-4126-BE87-25D707DCD4CA}" dt="2022-02-09T10:45:32.143" v="287" actId="1035"/>
          <ac:spMkLst>
            <pc:docMk/>
            <pc:sldMk cId="859356432" sldId="395"/>
            <ac:spMk id="4" creationId="{F95E1A9A-9D4F-4EF2-8428-F55349C08F12}"/>
          </ac:spMkLst>
        </pc:spChg>
      </pc:sldChg>
      <pc:sldChg chg="addSp delSp modSp add mod">
        <pc:chgData name="facebook.etzm@gmail.com" userId="05f0189a5894c19d" providerId="LiveId" clId="{343D51A2-848E-4126-BE87-25D707DCD4CA}" dt="2022-02-09T10:46:53.663" v="367" actId="1036"/>
        <pc:sldMkLst>
          <pc:docMk/>
          <pc:sldMk cId="936891734" sldId="396"/>
        </pc:sldMkLst>
        <pc:spChg chg="add mod">
          <ac:chgData name="facebook.etzm@gmail.com" userId="05f0189a5894c19d" providerId="LiveId" clId="{343D51A2-848E-4126-BE87-25D707DCD4CA}" dt="2022-02-09T10:46:53.663" v="367" actId="1036"/>
          <ac:spMkLst>
            <pc:docMk/>
            <pc:sldMk cId="936891734" sldId="396"/>
            <ac:spMk id="4" creationId="{5B110EF3-6AA9-4489-96E4-70C9F62886BC}"/>
          </ac:spMkLst>
        </pc:spChg>
        <pc:spChg chg="add del">
          <ac:chgData name="facebook.etzm@gmail.com" userId="05f0189a5894c19d" providerId="LiveId" clId="{343D51A2-848E-4126-BE87-25D707DCD4CA}" dt="2022-02-08T11:08:03.265" v="170" actId="478"/>
          <ac:spMkLst>
            <pc:docMk/>
            <pc:sldMk cId="936891734" sldId="396"/>
            <ac:spMk id="4" creationId="{8D456E29-1898-4225-891D-0D458433FCC6}"/>
          </ac:spMkLst>
        </pc:spChg>
        <pc:spChg chg="add del">
          <ac:chgData name="facebook.etzm@gmail.com" userId="05f0189a5894c19d" providerId="LiveId" clId="{343D51A2-848E-4126-BE87-25D707DCD4CA}" dt="2022-02-08T11:08:16.702" v="172" actId="478"/>
          <ac:spMkLst>
            <pc:docMk/>
            <pc:sldMk cId="936891734" sldId="396"/>
            <ac:spMk id="7" creationId="{5DB0286A-5BB6-469F-8AE3-1F8C64355548}"/>
          </ac:spMkLst>
        </pc:spChg>
      </pc:sldChg>
      <pc:sldChg chg="addSp modSp add mod ord">
        <pc:chgData name="facebook.etzm@gmail.com" userId="05f0189a5894c19d" providerId="LiveId" clId="{343D51A2-848E-4126-BE87-25D707DCD4CA}" dt="2022-02-08T11:09:21.529" v="221"/>
        <pc:sldMkLst>
          <pc:docMk/>
          <pc:sldMk cId="1677781144" sldId="397"/>
        </pc:sldMkLst>
        <pc:spChg chg="add mod">
          <ac:chgData name="facebook.etzm@gmail.com" userId="05f0189a5894c19d" providerId="LiveId" clId="{343D51A2-848E-4126-BE87-25D707DCD4CA}" dt="2022-02-08T11:09:14.444" v="219" actId="1036"/>
          <ac:spMkLst>
            <pc:docMk/>
            <pc:sldMk cId="1677781144" sldId="397"/>
            <ac:spMk id="4" creationId="{37D73805-553D-4A85-B61D-682DC7C361B4}"/>
          </ac:spMkLst>
        </pc:spChg>
      </pc:sldChg>
      <pc:sldChg chg="add del">
        <pc:chgData name="facebook.etzm@gmail.com" userId="05f0189a5894c19d" providerId="LiveId" clId="{343D51A2-848E-4126-BE87-25D707DCD4CA}" dt="2022-02-08T11:02:38.633" v="18" actId="47"/>
        <pc:sldMkLst>
          <pc:docMk/>
          <pc:sldMk cId="2969336170" sldId="397"/>
        </pc:sldMkLst>
      </pc:sldChg>
      <pc:sldChg chg="add del">
        <pc:chgData name="facebook.etzm@gmail.com" userId="05f0189a5894c19d" providerId="LiveId" clId="{343D51A2-848E-4126-BE87-25D707DCD4CA}" dt="2022-02-08T11:02:38.051" v="17" actId="47"/>
        <pc:sldMkLst>
          <pc:docMk/>
          <pc:sldMk cId="3149535443" sldId="398"/>
        </pc:sldMkLst>
      </pc:sldChg>
      <pc:sldChg chg="add del">
        <pc:chgData name="facebook.etzm@gmail.com" userId="05f0189a5894c19d" providerId="LiveId" clId="{343D51A2-848E-4126-BE87-25D707DCD4CA}" dt="2022-02-08T11:02:37.525" v="16" actId="47"/>
        <pc:sldMkLst>
          <pc:docMk/>
          <pc:sldMk cId="3889078892" sldId="399"/>
        </pc:sldMkLst>
      </pc:sldChg>
      <pc:sldChg chg="add del">
        <pc:chgData name="facebook.etzm@gmail.com" userId="05f0189a5894c19d" providerId="LiveId" clId="{343D51A2-848E-4126-BE87-25D707DCD4CA}" dt="2022-02-08T11:02:36.921" v="15" actId="47"/>
        <pc:sldMkLst>
          <pc:docMk/>
          <pc:sldMk cId="966503285" sldId="400"/>
        </pc:sldMkLst>
      </pc:sldChg>
      <pc:sldChg chg="add del">
        <pc:chgData name="facebook.etzm@gmail.com" userId="05f0189a5894c19d" providerId="LiveId" clId="{343D51A2-848E-4126-BE87-25D707DCD4CA}" dt="2022-02-08T11:02:36.384" v="14" actId="47"/>
        <pc:sldMkLst>
          <pc:docMk/>
          <pc:sldMk cId="298015895" sldId="401"/>
        </pc:sldMkLst>
      </pc:sldChg>
      <pc:sldChg chg="add del">
        <pc:chgData name="facebook.etzm@gmail.com" userId="05f0189a5894c19d" providerId="LiveId" clId="{343D51A2-848E-4126-BE87-25D707DCD4CA}" dt="2022-02-08T11:02:35.879" v="13" actId="47"/>
        <pc:sldMkLst>
          <pc:docMk/>
          <pc:sldMk cId="1147204883" sldId="40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facebook.etzm@gmail.com" userId="05f0189a5894c19d" providerId="LiveId" clId="{36C001F3-389C-4E18-834C-A2EF63793E4B}"/>
    <pc:docChg chg="undo custSel modSld">
      <pc:chgData name="facebook.etzm@gmail.com" userId="05f0189a5894c19d" providerId="LiveId" clId="{36C001F3-389C-4E18-834C-A2EF63793E4B}" dt="2022-02-27T09:18:40.250" v="21" actId="6549"/>
      <pc:docMkLst>
        <pc:docMk/>
      </pc:docMkLst>
      <pc:sldChg chg="modSp mod">
        <pc:chgData name="facebook.etzm@gmail.com" userId="05f0189a5894c19d" providerId="LiveId" clId="{36C001F3-389C-4E18-834C-A2EF63793E4B}" dt="2022-02-27T09:18:40.250" v="21" actId="6549"/>
        <pc:sldMkLst>
          <pc:docMk/>
          <pc:sldMk cId="659567130" sldId="394"/>
        </pc:sldMkLst>
        <pc:spChg chg="mod">
          <ac:chgData name="facebook.etzm@gmail.com" userId="05f0189a5894c19d" providerId="LiveId" clId="{36C001F3-389C-4E18-834C-A2EF63793E4B}" dt="2022-02-27T09:18:40.250" v="21" actId="6549"/>
          <ac:spMkLst>
            <pc:docMk/>
            <pc:sldMk cId="659567130" sldId="394"/>
            <ac:spMk id="4" creationId="{B44371D5-7C6A-46FD-BD47-69258926E0F0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6A1E1-61B8-F141-1B00-98CD4184B77F}"/>
              </a:ext>
            </a:extLst>
          </p:cNvPr>
          <p:cNvSpPr txBox="1"/>
          <p:nvPr/>
        </p:nvSpPr>
        <p:spPr>
          <a:xfrm>
            <a:off x="0" y="53769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ÕuTj§u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</a:t>
            </a:r>
            <a:r>
              <a:rPr lang="en-IN" dirty="0" err="1"/>
              <a:t>úX</a:t>
            </a:r>
            <a:r>
              <a:rPr lang="en-IN" dirty="0"/>
              <a:t> </a:t>
            </a:r>
            <a:r>
              <a:rPr lang="en-IN" dirty="0" err="1"/>
              <a:t>ÕVWj§u</a:t>
            </a:r>
            <a:r>
              <a:rPr lang="en-IN" dirty="0"/>
              <a:t> </a:t>
            </a:r>
            <a:r>
              <a:rPr lang="en-IN" dirty="0" err="1"/>
              <a:t>TôûR«úX</a:t>
            </a:r>
            <a:r>
              <a:rPr lang="en-IN" dirty="0"/>
              <a:t> </a:t>
            </a:r>
            <a:r>
              <a:rPr lang="en-IN" dirty="0" err="1"/>
              <a:t>Sm©dûL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úRt±P</a:t>
            </a:r>
            <a:r>
              <a:rPr lang="en-IN" dirty="0"/>
              <a:t> </a:t>
            </a:r>
            <a:r>
              <a:rPr lang="en-IN" dirty="0" err="1"/>
              <a:t>YôÚúU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A1102-FB44-0B7D-3477-377F5409A1ED}"/>
              </a:ext>
            </a:extLst>
          </p:cNvPr>
          <p:cNvSpPr txBox="1"/>
          <p:nvPr/>
        </p:nvSpPr>
        <p:spPr>
          <a:xfrm>
            <a:off x="-1" y="536111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Sm©dûL</a:t>
            </a:r>
            <a:r>
              <a:rPr lang="en-IN" dirty="0"/>
              <a:t> ¿o </a:t>
            </a:r>
            <a:r>
              <a:rPr lang="en-IN" dirty="0" err="1"/>
              <a:t>UôjWúU</a:t>
            </a:r>
            <a:r>
              <a:rPr lang="en-IN" dirty="0"/>
              <a:t> </a:t>
            </a:r>
          </a:p>
          <a:p>
            <a:r>
              <a:rPr lang="en-IN" dirty="0" err="1"/>
              <a:t>BßRp</a:t>
            </a:r>
            <a:r>
              <a:rPr lang="en-IN" dirty="0"/>
              <a:t> ¿o </a:t>
            </a:r>
            <a:r>
              <a:rPr lang="en-IN" dirty="0" err="1"/>
              <a:t>UôjWúU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07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8C084-F115-1436-154A-B28403BFF249}"/>
              </a:ext>
            </a:extLst>
          </p:cNvPr>
          <p:cNvSpPr txBox="1"/>
          <p:nvPr/>
        </p:nvSpPr>
        <p:spPr>
          <a:xfrm>
            <a:off x="0" y="5400739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TôWeL</a:t>
            </a:r>
            <a:r>
              <a:rPr lang="en-IN" sz="4100" dirty="0"/>
              <a:t>[</a:t>
            </a:r>
            <a:r>
              <a:rPr lang="en-IN" sz="4100" dirty="0" err="1"/>
              <a:t>ôp</a:t>
            </a:r>
            <a:r>
              <a:rPr lang="en-IN" sz="4100" dirty="0"/>
              <a:t> ®</a:t>
            </a:r>
            <a:r>
              <a:rPr lang="en-IN" sz="4100" dirty="0" err="1"/>
              <a:t>NôWeL</a:t>
            </a:r>
            <a:r>
              <a:rPr lang="en-IN" sz="4100" dirty="0"/>
              <a:t>[</a:t>
            </a:r>
            <a:r>
              <a:rPr lang="en-IN" sz="4100" dirty="0" err="1"/>
              <a:t>ôp</a:t>
            </a:r>
            <a:r>
              <a:rPr lang="en-IN" sz="4100" dirty="0"/>
              <a:t> Gu </a:t>
            </a:r>
            <a:r>
              <a:rPr lang="en-IN" sz="4100" dirty="0" err="1"/>
              <a:t>ùSgNm</a:t>
            </a:r>
            <a:r>
              <a:rPr lang="en-IN" sz="4100" dirty="0"/>
              <a:t> </a:t>
            </a:r>
            <a:r>
              <a:rPr lang="en-IN" sz="4100" dirty="0" err="1"/>
              <a:t>EûPÙm</a:t>
            </a:r>
            <a:r>
              <a:rPr lang="en-IN" sz="4100" dirty="0"/>
              <a:t> </a:t>
            </a:r>
            <a:r>
              <a:rPr lang="en-IN" sz="4100" dirty="0" err="1"/>
              <a:t>úSWm</a:t>
            </a:r>
            <a:r>
              <a:rPr lang="en-IN" sz="4100" dirty="0"/>
              <a:t> </a:t>
            </a:r>
            <a:r>
              <a:rPr lang="en-IN" sz="4100" dirty="0" err="1"/>
              <a:t>Sm©dûL</a:t>
            </a:r>
            <a:r>
              <a:rPr lang="en-IN" sz="4100" dirty="0"/>
              <a:t> ¿o </a:t>
            </a:r>
            <a:r>
              <a:rPr lang="en-IN" sz="4100" dirty="0" err="1"/>
              <a:t>UôjWúU</a:t>
            </a:r>
            <a:r>
              <a:rPr lang="en-IN" sz="4100" dirty="0"/>
              <a:t> </a:t>
            </a:r>
            <a:r>
              <a:rPr lang="en-IN" sz="4100" dirty="0" err="1"/>
              <a:t>BßRp</a:t>
            </a:r>
            <a:r>
              <a:rPr lang="en-IN" sz="4100" dirty="0"/>
              <a:t> ¿o </a:t>
            </a:r>
            <a:r>
              <a:rPr lang="en-IN" sz="4100" dirty="0" err="1"/>
              <a:t>UôjWúU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414698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FC2E6-F25D-F10F-172C-D77EA3657254}"/>
              </a:ext>
            </a:extLst>
          </p:cNvPr>
          <p:cNvSpPr txBox="1"/>
          <p:nvPr/>
        </p:nvSpPr>
        <p:spPr>
          <a:xfrm>
            <a:off x="0" y="53651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RôeùLôiQô</a:t>
            </a:r>
            <a:r>
              <a:rPr lang="en-IN" sz="4400" dirty="0"/>
              <a:t> </a:t>
            </a:r>
            <a:r>
              <a:rPr lang="en-IN" sz="4400" dirty="0" err="1"/>
              <a:t>ÕVWeL</a:t>
            </a:r>
            <a:r>
              <a:rPr lang="en-IN" sz="4400" dirty="0"/>
              <a:t>[</a:t>
            </a:r>
            <a:r>
              <a:rPr lang="en-IN" sz="4400" dirty="0" err="1"/>
              <a:t>ôp</a:t>
            </a:r>
            <a:r>
              <a:rPr lang="en-IN" sz="4400" dirty="0"/>
              <a:t> </a:t>
            </a:r>
          </a:p>
          <a:p>
            <a:r>
              <a:rPr lang="en-IN" sz="4400" dirty="0"/>
              <a:t>Gu </a:t>
            </a:r>
            <a:r>
              <a:rPr lang="en-IN" sz="4400" dirty="0" err="1"/>
              <a:t>BjÕUô</a:t>
            </a:r>
            <a:r>
              <a:rPr lang="en-IN" sz="4400" dirty="0"/>
              <a:t> §</a:t>
            </a:r>
            <a:r>
              <a:rPr lang="en-IN" sz="4400" dirty="0" err="1"/>
              <a:t>VeÏm</a:t>
            </a:r>
            <a:r>
              <a:rPr lang="en-IN" sz="4400" dirty="0"/>
              <a:t> </a:t>
            </a:r>
            <a:r>
              <a:rPr lang="en-IN" sz="4400" dirty="0" err="1"/>
              <a:t>úSWm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7319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CD888-CB4C-DAEA-2954-86CDD4925489}"/>
              </a:ext>
            </a:extLst>
          </p:cNvPr>
          <p:cNvSpPr txBox="1"/>
          <p:nvPr/>
        </p:nvSpPr>
        <p:spPr>
          <a:xfrm>
            <a:off x="0" y="53729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ÕûQVô</a:t>
            </a:r>
            <a:r>
              <a:rPr lang="en-IN" dirty="0"/>
              <a:t>]</a:t>
            </a:r>
            <a:r>
              <a:rPr lang="en-IN" dirty="0" err="1"/>
              <a:t>Yo</a:t>
            </a:r>
            <a:r>
              <a:rPr lang="en-IN" dirty="0"/>
              <a:t> ¿o </a:t>
            </a:r>
            <a:r>
              <a:rPr lang="en-IN" dirty="0" err="1"/>
              <a:t>UôjWúU</a:t>
            </a:r>
            <a:r>
              <a:rPr lang="en-IN" dirty="0"/>
              <a:t> </a:t>
            </a:r>
          </a:p>
          <a:p>
            <a:r>
              <a:rPr lang="en-IN" dirty="0" err="1"/>
              <a:t>AûPdLXm</a:t>
            </a:r>
            <a:r>
              <a:rPr lang="en-IN" dirty="0"/>
              <a:t> ¿o </a:t>
            </a:r>
            <a:r>
              <a:rPr lang="en-IN" dirty="0" err="1"/>
              <a:t>UôjWúU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55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D40D7-19CA-0C32-93C8-43D31997C027}"/>
              </a:ext>
            </a:extLst>
          </p:cNvPr>
          <p:cNvSpPr txBox="1"/>
          <p:nvPr/>
        </p:nvSpPr>
        <p:spPr>
          <a:xfrm>
            <a:off x="-1" y="537298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ùTXÅ</a:t>
            </a:r>
            <a:r>
              <a:rPr lang="en-IN" dirty="0"/>
              <a:t>]</a:t>
            </a:r>
            <a:r>
              <a:rPr lang="en-IN" dirty="0" err="1"/>
              <a:t>jRôp</a:t>
            </a:r>
            <a:r>
              <a:rPr lang="en-IN" dirty="0"/>
              <a:t> </a:t>
            </a:r>
            <a:r>
              <a:rPr lang="en-IN" dirty="0" err="1"/>
              <a:t>úTôWôhPjRôp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úRLm</a:t>
            </a:r>
            <a:r>
              <a:rPr lang="en-IN" dirty="0"/>
              <a:t> </a:t>
            </a:r>
            <a:r>
              <a:rPr lang="en-IN" dirty="0" err="1"/>
              <a:t>JÓeÏm</a:t>
            </a:r>
            <a:r>
              <a:rPr lang="en-IN" dirty="0"/>
              <a:t> </a:t>
            </a:r>
            <a:r>
              <a:rPr lang="en-IN" dirty="0" err="1"/>
              <a:t>úSWm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47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D5856-CE19-D124-A978-B35CAC7F63DD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</a:t>
            </a:r>
            <a:r>
              <a:rPr lang="en-IN" dirty="0"/>
              <a:t>]ô]</a:t>
            </a:r>
            <a:r>
              <a:rPr lang="en-IN" dirty="0" err="1"/>
              <a:t>Yo</a:t>
            </a:r>
            <a:r>
              <a:rPr lang="en-IN" dirty="0"/>
              <a:t> ¿o </a:t>
            </a:r>
            <a:r>
              <a:rPr lang="en-IN" dirty="0" err="1"/>
              <a:t>UôjWúU</a:t>
            </a:r>
            <a:r>
              <a:rPr lang="en-IN" dirty="0"/>
              <a:t> </a:t>
            </a:r>
          </a:p>
          <a:p>
            <a:r>
              <a:rPr lang="en-IN" dirty="0" err="1"/>
              <a:t>T¬Lô</a:t>
            </a:r>
            <a:r>
              <a:rPr lang="en-IN" dirty="0"/>
              <a:t>¬ ¿o </a:t>
            </a:r>
            <a:r>
              <a:rPr lang="en-IN" dirty="0" err="1"/>
              <a:t>UôjWúU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30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23001-2B1E-694B-3A31-F08FE6D650CD}"/>
              </a:ext>
            </a:extLst>
          </p:cNvPr>
          <p:cNvSpPr txBox="1"/>
          <p:nvPr/>
        </p:nvSpPr>
        <p:spPr>
          <a:xfrm>
            <a:off x="0" y="5372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kûRL</a:t>
            </a:r>
            <a:r>
              <a:rPr lang="en-IN" dirty="0"/>
              <a:t>[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AYUô</a:t>
            </a:r>
            <a:r>
              <a:rPr lang="en-IN" dirty="0"/>
              <a:t>]</a:t>
            </a:r>
            <a:r>
              <a:rPr lang="en-IN" dirty="0" err="1"/>
              <a:t>jRôp</a:t>
            </a:r>
            <a:r>
              <a:rPr lang="en-IN" dirty="0"/>
              <a:t> </a:t>
            </a:r>
          </a:p>
          <a:p>
            <a:r>
              <a:rPr lang="en-IN" dirty="0"/>
              <a:t>Gu Es[m </a:t>
            </a:r>
            <a:r>
              <a:rPr lang="en-IN" dirty="0" err="1"/>
              <a:t>LXeÏm</a:t>
            </a:r>
            <a:r>
              <a:rPr lang="en-IN" dirty="0"/>
              <a:t> </a:t>
            </a:r>
            <a:r>
              <a:rPr lang="en-IN" dirty="0" err="1"/>
              <a:t>úSWm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49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7C6CF-2270-CEC9-2592-A8DA8FA275E4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AWQô</a:t>
            </a:r>
            <a:r>
              <a:rPr lang="en-IN" dirty="0"/>
              <a:t>]</a:t>
            </a:r>
            <a:r>
              <a:rPr lang="en-IN" dirty="0" err="1"/>
              <a:t>Yo</a:t>
            </a:r>
            <a:r>
              <a:rPr lang="en-IN" dirty="0"/>
              <a:t> ¿o </a:t>
            </a:r>
            <a:r>
              <a:rPr lang="en-IN" dirty="0" err="1"/>
              <a:t>UôjWúU</a:t>
            </a:r>
            <a:r>
              <a:rPr lang="en-IN" dirty="0"/>
              <a:t> </a:t>
            </a:r>
          </a:p>
          <a:p>
            <a:r>
              <a:rPr lang="en-IN" dirty="0" err="1"/>
              <a:t>úLPLm</a:t>
            </a:r>
            <a:r>
              <a:rPr lang="en-IN" dirty="0"/>
              <a:t> ¿o </a:t>
            </a:r>
            <a:r>
              <a:rPr lang="en-IN" dirty="0" err="1"/>
              <a:t>UôjWúU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80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</TotalTime>
  <Words>120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64</cp:revision>
  <dcterms:created xsi:type="dcterms:W3CDTF">2019-11-02T16:27:41Z</dcterms:created>
  <dcterms:modified xsi:type="dcterms:W3CDTF">2022-05-08T09:47:11Z</dcterms:modified>
</cp:coreProperties>
</file>