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9" r:id="rId3"/>
    <p:sldId id="400" r:id="rId4"/>
    <p:sldId id="401" r:id="rId5"/>
    <p:sldId id="402" r:id="rId6"/>
    <p:sldId id="394" r:id="rId7"/>
    <p:sldId id="395" r:id="rId8"/>
    <p:sldId id="396" r:id="rId9"/>
    <p:sldId id="397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BA9AEB8-BD22-4070-8F67-2D3BED093184}"/>
    <pc:docChg chg="modSld">
      <pc:chgData name="Samson Christopher" userId="6a13b5f1e64a53ae" providerId="LiveId" clId="{FBA9AEB8-BD22-4070-8F67-2D3BED093184}" dt="2022-05-15T00:50:17.548" v="93" actId="1035"/>
      <pc:docMkLst>
        <pc:docMk/>
      </pc:docMkLst>
      <pc:sldChg chg="modSp mod">
        <pc:chgData name="Samson Christopher" userId="6a13b5f1e64a53ae" providerId="LiveId" clId="{FBA9AEB8-BD22-4070-8F67-2D3BED093184}" dt="2022-05-15T00:49:05.843" v="45" actId="1036"/>
        <pc:sldMkLst>
          <pc:docMk/>
          <pc:sldMk cId="3154497884" sldId="395"/>
        </pc:sldMkLst>
        <pc:spChg chg="mod">
          <ac:chgData name="Samson Christopher" userId="6a13b5f1e64a53ae" providerId="LiveId" clId="{FBA9AEB8-BD22-4070-8F67-2D3BED093184}" dt="2022-05-15T00:49:05.843" v="45" actId="1036"/>
          <ac:spMkLst>
            <pc:docMk/>
            <pc:sldMk cId="3154497884" sldId="395"/>
            <ac:spMk id="4" creationId="{E2086514-E420-027D-E891-DE8C916B48B0}"/>
          </ac:spMkLst>
        </pc:spChg>
      </pc:sldChg>
      <pc:sldChg chg="modSp mod">
        <pc:chgData name="Samson Christopher" userId="6a13b5f1e64a53ae" providerId="LiveId" clId="{FBA9AEB8-BD22-4070-8F67-2D3BED093184}" dt="2022-05-15T00:50:17.548" v="93" actId="1035"/>
        <pc:sldMkLst>
          <pc:docMk/>
          <pc:sldMk cId="133947439" sldId="403"/>
        </pc:sldMkLst>
        <pc:spChg chg="mod">
          <ac:chgData name="Samson Christopher" userId="6a13b5f1e64a53ae" providerId="LiveId" clId="{FBA9AEB8-BD22-4070-8F67-2D3BED093184}" dt="2022-05-15T00:50:17.548" v="93" actId="1035"/>
          <ac:spMkLst>
            <pc:docMk/>
            <pc:sldMk cId="133947439" sldId="403"/>
            <ac:spMk id="4" creationId="{E2086514-E420-027D-E891-DE8C916B48B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facebook.etzm@gmail.com" userId="05f0189a5894c19d" providerId="LiveId" clId="{E877013E-46AB-484A-88C5-BC2CBB0B1208}"/>
    <pc:docChg chg="undo custSel addSld delSld modSld">
      <pc:chgData name="facebook.etzm@gmail.com" userId="05f0189a5894c19d" providerId="LiveId" clId="{E877013E-46AB-484A-88C5-BC2CBB0B1208}" dt="2022-05-08T10:46:44.638" v="528" actId="47"/>
      <pc:docMkLst>
        <pc:docMk/>
      </pc:docMkLst>
      <pc:sldChg chg="addSp modSp mod">
        <pc:chgData name="facebook.etzm@gmail.com" userId="05f0189a5894c19d" providerId="LiveId" clId="{E877013E-46AB-484A-88C5-BC2CBB0B1208}" dt="2022-05-08T10:17:11.328" v="57" actId="1036"/>
        <pc:sldMkLst>
          <pc:docMk/>
          <pc:sldMk cId="944968354" sldId="391"/>
        </pc:sldMkLst>
        <pc:spChg chg="add mod">
          <ac:chgData name="facebook.etzm@gmail.com" userId="05f0189a5894c19d" providerId="LiveId" clId="{E877013E-46AB-484A-88C5-BC2CBB0B1208}" dt="2022-05-08T10:17:11.328" v="57" actId="1036"/>
          <ac:spMkLst>
            <pc:docMk/>
            <pc:sldMk cId="944968354" sldId="391"/>
            <ac:spMk id="4" creationId="{2BC06C66-6702-23CD-AA0D-2C66B8864507}"/>
          </ac:spMkLst>
        </pc:spChg>
      </pc:sldChg>
      <pc:sldChg chg="del">
        <pc:chgData name="facebook.etzm@gmail.com" userId="05f0189a5894c19d" providerId="LiveId" clId="{E877013E-46AB-484A-88C5-BC2CBB0B1208}" dt="2022-05-08T10:46:44.638" v="528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E877013E-46AB-484A-88C5-BC2CBB0B1208}" dt="2022-05-08T10:23:50.517" v="353" actId="1035"/>
        <pc:sldMkLst>
          <pc:docMk/>
          <pc:sldMk cId="697301760" sldId="394"/>
        </pc:sldMkLst>
        <pc:spChg chg="add mod">
          <ac:chgData name="facebook.etzm@gmail.com" userId="05f0189a5894c19d" providerId="LiveId" clId="{E877013E-46AB-484A-88C5-BC2CBB0B1208}" dt="2022-05-08T10:23:50.517" v="353" actId="1035"/>
          <ac:spMkLst>
            <pc:docMk/>
            <pc:sldMk cId="697301760" sldId="394"/>
            <ac:spMk id="4" creationId="{5D571B79-068B-993B-A692-16DEEE18D1A8}"/>
          </ac:spMkLst>
        </pc:spChg>
      </pc:sldChg>
      <pc:sldChg chg="addSp modSp mod">
        <pc:chgData name="facebook.etzm@gmail.com" userId="05f0189a5894c19d" providerId="LiveId" clId="{E877013E-46AB-484A-88C5-BC2CBB0B1208}" dt="2022-05-08T10:27:31.322" v="417" actId="108"/>
        <pc:sldMkLst>
          <pc:docMk/>
          <pc:sldMk cId="3154497884" sldId="395"/>
        </pc:sldMkLst>
        <pc:spChg chg="add mod">
          <ac:chgData name="facebook.etzm@gmail.com" userId="05f0189a5894c19d" providerId="LiveId" clId="{E877013E-46AB-484A-88C5-BC2CBB0B1208}" dt="2022-05-08T10:27:31.322" v="417" actId="108"/>
          <ac:spMkLst>
            <pc:docMk/>
            <pc:sldMk cId="3154497884" sldId="395"/>
            <ac:spMk id="4" creationId="{E2086514-E420-027D-E891-DE8C916B48B0}"/>
          </ac:spMkLst>
        </pc:spChg>
      </pc:sldChg>
      <pc:sldChg chg="addSp modSp mod">
        <pc:chgData name="facebook.etzm@gmail.com" userId="05f0189a5894c19d" providerId="LiveId" clId="{E877013E-46AB-484A-88C5-BC2CBB0B1208}" dt="2022-05-08T10:28:22.380" v="475" actId="1036"/>
        <pc:sldMkLst>
          <pc:docMk/>
          <pc:sldMk cId="468807757" sldId="396"/>
        </pc:sldMkLst>
        <pc:spChg chg="add mod">
          <ac:chgData name="facebook.etzm@gmail.com" userId="05f0189a5894c19d" providerId="LiveId" clId="{E877013E-46AB-484A-88C5-BC2CBB0B1208}" dt="2022-05-08T10:28:22.380" v="475" actId="1036"/>
          <ac:spMkLst>
            <pc:docMk/>
            <pc:sldMk cId="468807757" sldId="396"/>
            <ac:spMk id="4" creationId="{58B002EB-886F-B151-DFDB-BABEB3D156FC}"/>
          </ac:spMkLst>
        </pc:spChg>
      </pc:sldChg>
      <pc:sldChg chg="addSp modSp mod">
        <pc:chgData name="facebook.etzm@gmail.com" userId="05f0189a5894c19d" providerId="LiveId" clId="{E877013E-46AB-484A-88C5-BC2CBB0B1208}" dt="2022-05-08T10:37:17.607" v="525" actId="1036"/>
        <pc:sldMkLst>
          <pc:docMk/>
          <pc:sldMk cId="3900721468" sldId="397"/>
        </pc:sldMkLst>
        <pc:spChg chg="add mod">
          <ac:chgData name="facebook.etzm@gmail.com" userId="05f0189a5894c19d" providerId="LiveId" clId="{E877013E-46AB-484A-88C5-BC2CBB0B1208}" dt="2022-05-08T10:37:17.607" v="525" actId="1036"/>
          <ac:spMkLst>
            <pc:docMk/>
            <pc:sldMk cId="3900721468" sldId="397"/>
            <ac:spMk id="4" creationId="{3FD80ABC-AB13-1214-E68C-E1D31FC87302}"/>
          </ac:spMkLst>
        </pc:spChg>
      </pc:sldChg>
      <pc:sldChg chg="del">
        <pc:chgData name="facebook.etzm@gmail.com" userId="05f0189a5894c19d" providerId="LiveId" clId="{E877013E-46AB-484A-88C5-BC2CBB0B1208}" dt="2022-05-08T10:38:21.496" v="527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E877013E-46AB-484A-88C5-BC2CBB0B1208}" dt="2022-05-08T10:18:43.173" v="137" actId="1036"/>
        <pc:sldMkLst>
          <pc:docMk/>
          <pc:sldMk cId="3006419608" sldId="399"/>
        </pc:sldMkLst>
        <pc:spChg chg="add mod">
          <ac:chgData name="facebook.etzm@gmail.com" userId="05f0189a5894c19d" providerId="LiveId" clId="{E877013E-46AB-484A-88C5-BC2CBB0B1208}" dt="2022-05-08T10:18:43.173" v="137" actId="1036"/>
          <ac:spMkLst>
            <pc:docMk/>
            <pc:sldMk cId="3006419608" sldId="399"/>
            <ac:spMk id="4" creationId="{14121FDF-1686-2684-54E7-A1CA98148CE9}"/>
          </ac:spMkLst>
        </pc:spChg>
      </pc:sldChg>
      <pc:sldChg chg="addSp modSp add mod">
        <pc:chgData name="facebook.etzm@gmail.com" userId="05f0189a5894c19d" providerId="LiveId" clId="{E877013E-46AB-484A-88C5-BC2CBB0B1208}" dt="2022-05-08T10:19:22.685" v="177" actId="1036"/>
        <pc:sldMkLst>
          <pc:docMk/>
          <pc:sldMk cId="3095764548" sldId="400"/>
        </pc:sldMkLst>
        <pc:spChg chg="add mod">
          <ac:chgData name="facebook.etzm@gmail.com" userId="05f0189a5894c19d" providerId="LiveId" clId="{E877013E-46AB-484A-88C5-BC2CBB0B1208}" dt="2022-05-08T10:19:22.685" v="177" actId="1036"/>
          <ac:spMkLst>
            <pc:docMk/>
            <pc:sldMk cId="3095764548" sldId="400"/>
            <ac:spMk id="4" creationId="{DF42BCEB-FF4F-B314-B458-420997300436}"/>
          </ac:spMkLst>
        </pc:spChg>
      </pc:sldChg>
      <pc:sldChg chg="addSp modSp add mod">
        <pc:chgData name="facebook.etzm@gmail.com" userId="05f0189a5894c19d" providerId="LiveId" clId="{E877013E-46AB-484A-88C5-BC2CBB0B1208}" dt="2022-05-08T10:21:09.977" v="235" actId="1035"/>
        <pc:sldMkLst>
          <pc:docMk/>
          <pc:sldMk cId="1748058297" sldId="401"/>
        </pc:sldMkLst>
        <pc:spChg chg="add mod">
          <ac:chgData name="facebook.etzm@gmail.com" userId="05f0189a5894c19d" providerId="LiveId" clId="{E877013E-46AB-484A-88C5-BC2CBB0B1208}" dt="2022-05-08T10:21:09.977" v="235" actId="1035"/>
          <ac:spMkLst>
            <pc:docMk/>
            <pc:sldMk cId="1748058297" sldId="401"/>
            <ac:spMk id="4" creationId="{6B148336-1372-4AD4-E2E9-4CD64350D842}"/>
          </ac:spMkLst>
        </pc:spChg>
      </pc:sldChg>
      <pc:sldChg chg="addSp modSp add mod">
        <pc:chgData name="facebook.etzm@gmail.com" userId="05f0189a5894c19d" providerId="LiveId" clId="{E877013E-46AB-484A-88C5-BC2CBB0B1208}" dt="2022-05-08T10:22:01.537" v="302" actId="1036"/>
        <pc:sldMkLst>
          <pc:docMk/>
          <pc:sldMk cId="2634127036" sldId="402"/>
        </pc:sldMkLst>
        <pc:spChg chg="add mod">
          <ac:chgData name="facebook.etzm@gmail.com" userId="05f0189a5894c19d" providerId="LiveId" clId="{E877013E-46AB-484A-88C5-BC2CBB0B1208}" dt="2022-05-08T10:22:01.537" v="302" actId="1036"/>
          <ac:spMkLst>
            <pc:docMk/>
            <pc:sldMk cId="2634127036" sldId="402"/>
            <ac:spMk id="4" creationId="{68791D69-A61F-1E02-776F-BC10DC446B43}"/>
          </ac:spMkLst>
        </pc:spChg>
      </pc:sldChg>
      <pc:sldChg chg="add">
        <pc:chgData name="facebook.etzm@gmail.com" userId="05f0189a5894c19d" providerId="LiveId" clId="{E877013E-46AB-484A-88C5-BC2CBB0B1208}" dt="2022-05-08T10:38:18.173" v="526"/>
        <pc:sldMkLst>
          <pc:docMk/>
          <pc:sldMk cId="133947439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06C66-6702-23CD-AA0D-2C66B8864507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CúVùNuû</a:t>
            </a:r>
            <a:r>
              <a:rPr lang="en-IN" dirty="0"/>
              <a:t>] </a:t>
            </a:r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CúVùNuû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 ¨</a:t>
            </a:r>
            <a:r>
              <a:rPr lang="en-IN" dirty="0" err="1"/>
              <a:t>ßj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86514-E420-027D-E891-DE8C916B48B0}"/>
              </a:ext>
            </a:extLst>
          </p:cNvPr>
          <p:cNvSpPr txBox="1"/>
          <p:nvPr/>
        </p:nvSpPr>
        <p:spPr>
          <a:xfrm>
            <a:off x="0" y="573007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CúVùNuû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1FDF-1686-2684-54E7-A1CA98148CE9}"/>
              </a:ext>
            </a:extLst>
          </p:cNvPr>
          <p:cNvSpPr txBox="1"/>
          <p:nvPr/>
        </p:nvSpPr>
        <p:spPr>
          <a:xfrm>
            <a:off x="0" y="5388865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/>
              <a:t>Es[m ×</a:t>
            </a:r>
            <a:r>
              <a:rPr lang="en-IN" sz="4300" dirty="0" err="1"/>
              <a:t>LrkÕ</a:t>
            </a:r>
            <a:r>
              <a:rPr lang="en-IN" sz="4300" dirty="0"/>
              <a:t> </a:t>
            </a:r>
            <a:r>
              <a:rPr lang="en-IN" sz="4300" dirty="0" err="1"/>
              <a:t>TôÓúR</a:t>
            </a:r>
            <a:r>
              <a:rPr lang="en-IN" sz="4300" dirty="0"/>
              <a:t> </a:t>
            </a:r>
            <a:r>
              <a:rPr lang="en-IN" sz="4300" dirty="0" err="1"/>
              <a:t>Em</a:t>
            </a:r>
            <a:r>
              <a:rPr lang="en-IN" sz="4300" dirty="0"/>
              <a:t> </a:t>
            </a:r>
            <a:r>
              <a:rPr lang="en-IN" sz="4300" dirty="0" err="1"/>
              <a:t>AuûT</a:t>
            </a:r>
            <a:r>
              <a:rPr lang="en-IN" sz="4300" dirty="0"/>
              <a:t> ¨û]</a:t>
            </a:r>
            <a:r>
              <a:rPr lang="en-IN" sz="4300" dirty="0" err="1"/>
              <a:t>dûL«p</a:t>
            </a:r>
            <a:r>
              <a:rPr lang="en-IN" sz="4300" dirty="0"/>
              <a:t> </a:t>
            </a:r>
            <a:r>
              <a:rPr lang="en-IN" sz="4300" dirty="0" err="1"/>
              <a:t>TôYm</a:t>
            </a:r>
            <a:r>
              <a:rPr lang="en-IN" sz="4300" dirty="0"/>
              <a:t> ®</a:t>
            </a:r>
            <a:r>
              <a:rPr lang="en-IN" sz="4300" dirty="0" err="1"/>
              <a:t>X¡lúTô</a:t>
            </a:r>
            <a:r>
              <a:rPr lang="en-IN" sz="4300" dirty="0"/>
              <a:t>]</a:t>
            </a:r>
            <a:r>
              <a:rPr lang="en-IN" sz="4300" dirty="0" err="1"/>
              <a:t>úR</a:t>
            </a:r>
            <a:r>
              <a:rPr lang="en-IN" sz="4300" dirty="0"/>
              <a:t> ¿o </a:t>
            </a:r>
            <a:r>
              <a:rPr lang="en-IN" sz="4300" dirty="0" err="1"/>
              <a:t>Guú</a:t>
            </a:r>
            <a:r>
              <a:rPr lang="en-IN" sz="4300" dirty="0"/>
              <a:t>]</a:t>
            </a:r>
            <a:r>
              <a:rPr lang="en-IN" sz="4300" dirty="0" err="1"/>
              <a:t>ô¥ÚdûL«p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30064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2BCEB-FF4F-B314-B458-420997300436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Yôrj</a:t>
            </a:r>
            <a:r>
              <a:rPr lang="en-IN" dirty="0"/>
              <a:t>§ (3) </a:t>
            </a:r>
            <a:r>
              <a:rPr lang="en-IN" dirty="0" err="1"/>
              <a:t>TôÓúYu</a:t>
            </a:r>
            <a:r>
              <a:rPr lang="en-IN" dirty="0"/>
              <a:t> </a:t>
            </a:r>
          </a:p>
          <a:p>
            <a:r>
              <a:rPr lang="en-IN" dirty="0" err="1"/>
              <a:t>úTôt</a:t>
            </a:r>
            <a:r>
              <a:rPr lang="en-IN" dirty="0"/>
              <a:t>± (3)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6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48336-1372-4AD4-E2E9-4CD64350D842}"/>
              </a:ext>
            </a:extLst>
          </p:cNvPr>
          <p:cNvSpPr txBox="1"/>
          <p:nvPr/>
        </p:nvSpPr>
        <p:spPr>
          <a:xfrm>
            <a:off x="-1" y="53651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uú</a:t>
            </a:r>
            <a:r>
              <a:rPr lang="en-IN" dirty="0"/>
              <a:t>\ú] </a:t>
            </a:r>
          </a:p>
          <a:p>
            <a:r>
              <a:rPr lang="en-IN" dirty="0"/>
              <a:t>R²ûU«p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R®júRú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80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91D69-A61F-1E02-776F-BC10DC446B43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EûU</a:t>
            </a:r>
            <a:r>
              <a:rPr lang="en-IN" dirty="0"/>
              <a:t> U\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ùNpûL«p</a:t>
            </a:r>
            <a:r>
              <a:rPr lang="en-IN" dirty="0"/>
              <a:t> 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©¥</a:t>
            </a:r>
            <a:r>
              <a:rPr lang="en-IN" dirty="0" err="1"/>
              <a:t>jRúR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12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1B79-068B-993B-A692-16DEEE18D1A8}"/>
              </a:ext>
            </a:extLst>
          </p:cNvPr>
          <p:cNvSpPr txBox="1"/>
          <p:nvPr/>
        </p:nvSpPr>
        <p:spPr>
          <a:xfrm>
            <a:off x="0" y="53532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GÓj¾úW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EUdLôn</a:t>
            </a:r>
            <a:r>
              <a:rPr lang="en-IN" dirty="0"/>
              <a:t> </a:t>
            </a:r>
            <a:r>
              <a:rPr lang="en-IN" dirty="0" err="1"/>
              <a:t>YôZúY</a:t>
            </a:r>
            <a:r>
              <a:rPr lang="en-IN" dirty="0"/>
              <a:t> </a:t>
            </a:r>
          </a:p>
          <a:p>
            <a:r>
              <a:rPr lang="en-IN" dirty="0" err="1"/>
              <a:t>ùLôÓjúRú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86514-E420-027D-E891-DE8C916B48B0}"/>
              </a:ext>
            </a:extLst>
          </p:cNvPr>
          <p:cNvSpPr txBox="1"/>
          <p:nvPr/>
        </p:nvSpPr>
        <p:spPr>
          <a:xfrm>
            <a:off x="0" y="568195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CúVùNuû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02EB-886F-B151-DFDB-BABEB3D156FC}"/>
              </a:ext>
            </a:extLst>
          </p:cNvPr>
          <p:cNvSpPr txBox="1"/>
          <p:nvPr/>
        </p:nvSpPr>
        <p:spPr>
          <a:xfrm>
            <a:off x="0" y="53651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</a:t>
            </a:r>
            <a:r>
              <a:rPr lang="en-IN" dirty="0"/>
              <a:t>¡ </a:t>
            </a:r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uú</a:t>
            </a:r>
            <a:r>
              <a:rPr lang="en-IN" dirty="0"/>
              <a:t>\ú] </a:t>
            </a:r>
            <a:r>
              <a:rPr lang="en-IN" dirty="0" err="1"/>
              <a:t>BßRp</a:t>
            </a:r>
            <a:r>
              <a:rPr lang="en-IN" dirty="0"/>
              <a:t> Cu± </a:t>
            </a:r>
            <a:r>
              <a:rPr lang="en-IN" dirty="0" err="1"/>
              <a:t>R®júRú</a:t>
            </a:r>
            <a:r>
              <a:rPr lang="en-IN" dirty="0"/>
              <a:t>] </a:t>
            </a:r>
            <a:r>
              <a:rPr lang="en-IN" dirty="0" err="1"/>
              <a:t>AûXkÕ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ùNpûL«p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LiPúR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80ABC-AB13-1214-E68C-E1D31FC87302}"/>
              </a:ext>
            </a:extLst>
          </p:cNvPr>
          <p:cNvSpPr txBox="1"/>
          <p:nvPr/>
        </p:nvSpPr>
        <p:spPr>
          <a:xfrm>
            <a:off x="0" y="537298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ÑUk¾úW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RLlTu</a:t>
            </a:r>
            <a:r>
              <a:rPr lang="en-IN" dirty="0"/>
              <a:t> </a:t>
            </a:r>
            <a:r>
              <a:rPr lang="en-IN" dirty="0" err="1"/>
              <a:t>úTôXúY</a:t>
            </a:r>
            <a:r>
              <a:rPr lang="en-IN" dirty="0"/>
              <a:t> </a:t>
            </a:r>
          </a:p>
          <a:p>
            <a:r>
              <a:rPr lang="en-IN" dirty="0" err="1"/>
              <a:t>RkúRú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ùNnVúY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155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2022-05-15T00:50:19Z</dcterms:modified>
</cp:coreProperties>
</file>