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5" r:id="rId4"/>
    <p:sldId id="3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facebook.etzm@gmail.com" userId="05f0189a5894c19d" providerId="LiveId" clId="{CBFFFEB6-0E72-4C30-8E9E-9FFE4C908F14}"/>
    <pc:docChg chg="delSld modSld">
      <pc:chgData name="facebook.etzm@gmail.com" userId="05f0189a5894c19d" providerId="LiveId" clId="{CBFFFEB6-0E72-4C30-8E9E-9FFE4C908F14}" dt="2022-05-13T05:32:56.858" v="215" actId="47"/>
      <pc:docMkLst>
        <pc:docMk/>
      </pc:docMkLst>
      <pc:sldChg chg="addSp modSp mod">
        <pc:chgData name="facebook.etzm@gmail.com" userId="05f0189a5894c19d" providerId="LiveId" clId="{CBFFFEB6-0E72-4C30-8E9E-9FFE4C908F14}" dt="2022-05-13T05:29:44.040" v="41" actId="1036"/>
        <pc:sldMkLst>
          <pc:docMk/>
          <pc:sldMk cId="944968354" sldId="391"/>
        </pc:sldMkLst>
        <pc:spChg chg="add mod">
          <ac:chgData name="facebook.etzm@gmail.com" userId="05f0189a5894c19d" providerId="LiveId" clId="{CBFFFEB6-0E72-4C30-8E9E-9FFE4C908F14}" dt="2022-05-13T05:29:44.040" v="41" actId="1036"/>
          <ac:spMkLst>
            <pc:docMk/>
            <pc:sldMk cId="944968354" sldId="391"/>
            <ac:spMk id="4" creationId="{D2F32007-ECE6-3CEF-2CA6-2B6F3382CBE6}"/>
          </ac:spMkLst>
        </pc:spChg>
      </pc:sldChg>
      <pc:sldChg chg="del">
        <pc:chgData name="facebook.etzm@gmail.com" userId="05f0189a5894c19d" providerId="LiveId" clId="{CBFFFEB6-0E72-4C30-8E9E-9FFE4C908F14}" dt="2022-05-13T05:32:56.858" v="215" actId="47"/>
        <pc:sldMkLst>
          <pc:docMk/>
          <pc:sldMk cId="4103851070" sldId="393"/>
        </pc:sldMkLst>
      </pc:sldChg>
      <pc:sldChg chg="addSp modSp mod">
        <pc:chgData name="facebook.etzm@gmail.com" userId="05f0189a5894c19d" providerId="LiveId" clId="{CBFFFEB6-0E72-4C30-8E9E-9FFE4C908F14}" dt="2022-05-13T05:30:46.128" v="121" actId="1035"/>
        <pc:sldMkLst>
          <pc:docMk/>
          <pc:sldMk cId="697301760" sldId="394"/>
        </pc:sldMkLst>
        <pc:spChg chg="add mod">
          <ac:chgData name="facebook.etzm@gmail.com" userId="05f0189a5894c19d" providerId="LiveId" clId="{CBFFFEB6-0E72-4C30-8E9E-9FFE4C908F14}" dt="2022-05-13T05:30:46.128" v="121" actId="1035"/>
          <ac:spMkLst>
            <pc:docMk/>
            <pc:sldMk cId="697301760" sldId="394"/>
            <ac:spMk id="4" creationId="{590596C2-318B-2DFB-DC9C-C78EFF62EE16}"/>
          </ac:spMkLst>
        </pc:spChg>
      </pc:sldChg>
      <pc:sldChg chg="addSp modSp mod">
        <pc:chgData name="facebook.etzm@gmail.com" userId="05f0189a5894c19d" providerId="LiveId" clId="{CBFFFEB6-0E72-4C30-8E9E-9FFE4C908F14}" dt="2022-05-13T05:31:44.851" v="165" actId="1035"/>
        <pc:sldMkLst>
          <pc:docMk/>
          <pc:sldMk cId="3154497884" sldId="395"/>
        </pc:sldMkLst>
        <pc:spChg chg="add mod">
          <ac:chgData name="facebook.etzm@gmail.com" userId="05f0189a5894c19d" providerId="LiveId" clId="{CBFFFEB6-0E72-4C30-8E9E-9FFE4C908F14}" dt="2022-05-13T05:31:44.851" v="165" actId="1035"/>
          <ac:spMkLst>
            <pc:docMk/>
            <pc:sldMk cId="3154497884" sldId="395"/>
            <ac:spMk id="4" creationId="{A1496684-1723-69DE-6E96-F937DBB9988E}"/>
          </ac:spMkLst>
        </pc:spChg>
      </pc:sldChg>
      <pc:sldChg chg="addSp modSp mod">
        <pc:chgData name="facebook.etzm@gmail.com" userId="05f0189a5894c19d" providerId="LiveId" clId="{CBFFFEB6-0E72-4C30-8E9E-9FFE4C908F14}" dt="2022-05-13T05:32:37.409" v="212" actId="1036"/>
        <pc:sldMkLst>
          <pc:docMk/>
          <pc:sldMk cId="468807757" sldId="396"/>
        </pc:sldMkLst>
        <pc:spChg chg="add mod">
          <ac:chgData name="facebook.etzm@gmail.com" userId="05f0189a5894c19d" providerId="LiveId" clId="{CBFFFEB6-0E72-4C30-8E9E-9FFE4C908F14}" dt="2022-05-13T05:32:37.409" v="212" actId="1036"/>
          <ac:spMkLst>
            <pc:docMk/>
            <pc:sldMk cId="468807757" sldId="396"/>
            <ac:spMk id="4" creationId="{06B561D8-45E4-EF2A-87BF-4F8A9B096600}"/>
          </ac:spMkLst>
        </pc:spChg>
      </pc:sldChg>
      <pc:sldChg chg="del">
        <pc:chgData name="facebook.etzm@gmail.com" userId="05f0189a5894c19d" providerId="LiveId" clId="{CBFFFEB6-0E72-4C30-8E9E-9FFE4C908F14}" dt="2022-05-13T05:32:48.143" v="214" actId="47"/>
        <pc:sldMkLst>
          <pc:docMk/>
          <pc:sldMk cId="3900721468" sldId="397"/>
        </pc:sldMkLst>
      </pc:sldChg>
      <pc:sldChg chg="del">
        <pc:chgData name="facebook.etzm@gmail.com" userId="05f0189a5894c19d" providerId="LiveId" clId="{CBFFFEB6-0E72-4C30-8E9E-9FFE4C908F14}" dt="2022-05-13T05:32:47.537" v="213" actId="47"/>
        <pc:sldMkLst>
          <pc:docMk/>
          <pc:sldMk cId="3630413095" sldId="398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A9BAEDF0-E4B6-4C3E-8A59-75DA9AC3D923}"/>
    <pc:docChg chg="modSld">
      <pc:chgData name="Samson Christopher" userId="6a13b5f1e64a53ae" providerId="LiveId" clId="{A9BAEDF0-E4B6-4C3E-8A59-75DA9AC3D923}" dt="2022-05-15T00:51:21.407" v="10" actId="20577"/>
      <pc:docMkLst>
        <pc:docMk/>
      </pc:docMkLst>
      <pc:sldChg chg="modSp mod">
        <pc:chgData name="Samson Christopher" userId="6a13b5f1e64a53ae" providerId="LiveId" clId="{A9BAEDF0-E4B6-4C3E-8A59-75DA9AC3D923}" dt="2022-05-15T00:51:10.102" v="2" actId="20577"/>
        <pc:sldMkLst>
          <pc:docMk/>
          <pc:sldMk cId="697301760" sldId="394"/>
        </pc:sldMkLst>
        <pc:spChg chg="mod">
          <ac:chgData name="Samson Christopher" userId="6a13b5f1e64a53ae" providerId="LiveId" clId="{A9BAEDF0-E4B6-4C3E-8A59-75DA9AC3D923}" dt="2022-05-15T00:51:10.102" v="2" actId="20577"/>
          <ac:spMkLst>
            <pc:docMk/>
            <pc:sldMk cId="697301760" sldId="394"/>
            <ac:spMk id="4" creationId="{590596C2-318B-2DFB-DC9C-C78EFF62EE16}"/>
          </ac:spMkLst>
        </pc:spChg>
      </pc:sldChg>
      <pc:sldChg chg="modSp mod">
        <pc:chgData name="Samson Christopher" userId="6a13b5f1e64a53ae" providerId="LiveId" clId="{A9BAEDF0-E4B6-4C3E-8A59-75DA9AC3D923}" dt="2022-05-15T00:51:16.386" v="6" actId="20577"/>
        <pc:sldMkLst>
          <pc:docMk/>
          <pc:sldMk cId="3154497884" sldId="395"/>
        </pc:sldMkLst>
        <pc:spChg chg="mod">
          <ac:chgData name="Samson Christopher" userId="6a13b5f1e64a53ae" providerId="LiveId" clId="{A9BAEDF0-E4B6-4C3E-8A59-75DA9AC3D923}" dt="2022-05-15T00:51:16.386" v="6" actId="20577"/>
          <ac:spMkLst>
            <pc:docMk/>
            <pc:sldMk cId="3154497884" sldId="395"/>
            <ac:spMk id="4" creationId="{A1496684-1723-69DE-6E96-F937DBB9988E}"/>
          </ac:spMkLst>
        </pc:spChg>
      </pc:sldChg>
      <pc:sldChg chg="modSp mod">
        <pc:chgData name="Samson Christopher" userId="6a13b5f1e64a53ae" providerId="LiveId" clId="{A9BAEDF0-E4B6-4C3E-8A59-75DA9AC3D923}" dt="2022-05-15T00:51:21.407" v="10" actId="20577"/>
        <pc:sldMkLst>
          <pc:docMk/>
          <pc:sldMk cId="468807757" sldId="396"/>
        </pc:sldMkLst>
        <pc:spChg chg="mod">
          <ac:chgData name="Samson Christopher" userId="6a13b5f1e64a53ae" providerId="LiveId" clId="{A9BAEDF0-E4B6-4C3E-8A59-75DA9AC3D923}" dt="2022-05-15T00:51:21.407" v="10" actId="20577"/>
          <ac:spMkLst>
            <pc:docMk/>
            <pc:sldMk cId="468807757" sldId="396"/>
            <ac:spMk id="4" creationId="{06B561D8-45E4-EF2A-87BF-4F8A9B096600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32007-ECE6-3CEF-2CA6-2B6F3382CBE6}"/>
              </a:ext>
            </a:extLst>
          </p:cNvPr>
          <p:cNvSpPr txBox="1"/>
          <p:nvPr/>
        </p:nvSpPr>
        <p:spPr>
          <a:xfrm>
            <a:off x="-1" y="536511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CúVÑúY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ApXôUp</a:t>
            </a:r>
            <a:r>
              <a:rPr lang="en-IN" dirty="0"/>
              <a:t> </a:t>
            </a:r>
            <a:r>
              <a:rPr lang="en-IN" dirty="0" err="1"/>
              <a:t>VôÚªpûXúV</a:t>
            </a:r>
            <a:r>
              <a:rPr lang="en-IN" dirty="0"/>
              <a:t> </a:t>
            </a:r>
            <a:r>
              <a:rPr lang="en-IN" dirty="0" err="1"/>
              <a:t>SôRô</a:t>
            </a:r>
            <a:r>
              <a:rPr lang="en-IN" dirty="0"/>
              <a:t> </a:t>
            </a:r>
          </a:p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Gu </a:t>
            </a:r>
            <a:r>
              <a:rPr lang="en-IN" dirty="0" err="1"/>
              <a:t>Sm©dûLúV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Gu </a:t>
            </a:r>
            <a:r>
              <a:rPr lang="en-IN" dirty="0" err="1"/>
              <a:t>AûPdLXúU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596C2-318B-2DFB-DC9C-C78EFF62EE16}"/>
              </a:ext>
            </a:extLst>
          </p:cNvPr>
          <p:cNvSpPr txBox="1"/>
          <p:nvPr/>
        </p:nvSpPr>
        <p:spPr>
          <a:xfrm>
            <a:off x="-1" y="536511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UiÔ«o</a:t>
            </a:r>
            <a:r>
              <a:rPr lang="en-IN" dirty="0"/>
              <a:t> </a:t>
            </a:r>
            <a:r>
              <a:rPr lang="en-IN" dirty="0" err="1"/>
              <a:t>LôjRYúW</a:t>
            </a:r>
            <a:r>
              <a:rPr lang="en-IN" dirty="0"/>
              <a:t> </a:t>
            </a:r>
            <a:r>
              <a:rPr lang="en-IN" dirty="0" err="1"/>
              <a:t>UkûRRû</a:t>
            </a:r>
            <a:r>
              <a:rPr lang="en-IN" dirty="0"/>
              <a:t>] </a:t>
            </a:r>
            <a:r>
              <a:rPr lang="en-IN" dirty="0" err="1"/>
              <a:t>úUnlTYúW</a:t>
            </a:r>
            <a:r>
              <a:rPr lang="en-IN" dirty="0"/>
              <a:t> </a:t>
            </a:r>
            <a:r>
              <a:rPr lang="en-IN" dirty="0" err="1"/>
              <a:t>UôUu</a:t>
            </a:r>
            <a:r>
              <a:rPr lang="en-IN" dirty="0"/>
              <a:t>]u </a:t>
            </a:r>
            <a:r>
              <a:rPr lang="en-IN" dirty="0" err="1"/>
              <a:t>CúVÑúY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Gu </a:t>
            </a:r>
            <a:r>
              <a:rPr lang="en-IN" dirty="0" err="1"/>
              <a:t>ùRnYUnVô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96684-1723-69DE-6E96-F937DBB9988E}"/>
              </a:ext>
            </a:extLst>
          </p:cNvPr>
          <p:cNvSpPr txBox="1"/>
          <p:nvPr/>
        </p:nvSpPr>
        <p:spPr>
          <a:xfrm>
            <a:off x="0" y="53651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ßûUûV</a:t>
            </a:r>
            <a:r>
              <a:rPr lang="en-IN" dirty="0"/>
              <a:t> </a:t>
            </a:r>
            <a:r>
              <a:rPr lang="en-IN" dirty="0" err="1"/>
              <a:t>LôiTYúW</a:t>
            </a:r>
            <a:r>
              <a:rPr lang="en-IN" dirty="0"/>
              <a:t> £</a:t>
            </a:r>
            <a:r>
              <a:rPr lang="en-IN" dirty="0" err="1"/>
              <a:t>kûRRû</a:t>
            </a:r>
            <a:r>
              <a:rPr lang="en-IN" dirty="0"/>
              <a:t>] </a:t>
            </a:r>
            <a:r>
              <a:rPr lang="en-IN" dirty="0" err="1"/>
              <a:t>BsTYúW</a:t>
            </a:r>
            <a:r>
              <a:rPr lang="en-IN" dirty="0"/>
              <a:t> £</a:t>
            </a:r>
            <a:r>
              <a:rPr lang="en-IN" dirty="0" err="1"/>
              <a:t>ÛûY«u</a:t>
            </a:r>
            <a:r>
              <a:rPr lang="en-IN" dirty="0"/>
              <a:t> </a:t>
            </a:r>
            <a:r>
              <a:rPr lang="en-IN" dirty="0" err="1"/>
              <a:t>SôRúW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Gu </a:t>
            </a:r>
            <a:r>
              <a:rPr lang="en-IN" dirty="0" err="1"/>
              <a:t>úSNûWVô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561D8-45E4-EF2A-87BF-4F8A9B096600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JhPjûR</a:t>
            </a:r>
            <a:r>
              <a:rPr lang="en-IN" dirty="0"/>
              <a:t> </a:t>
            </a:r>
            <a:r>
              <a:rPr lang="en-IN" dirty="0" err="1"/>
              <a:t>ù_VØPú</a:t>
            </a:r>
            <a:r>
              <a:rPr lang="en-IN" dirty="0"/>
              <a:t>] K¥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Ø¥j§ÓúYu</a:t>
            </a:r>
            <a:r>
              <a:rPr lang="en-IN" dirty="0"/>
              <a:t> </a:t>
            </a:r>
            <a:r>
              <a:rPr lang="en-IN" dirty="0" err="1"/>
              <a:t>Em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</TotalTime>
  <Words>67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2022-05-15T00:51:27Z</dcterms:modified>
</cp:coreProperties>
</file>