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5" r:id="rId4"/>
    <p:sldId id="396" r:id="rId5"/>
    <p:sldId id="397" r:id="rId6"/>
    <p:sldId id="398" r:id="rId7"/>
    <p:sldId id="399" r:id="rId8"/>
    <p:sldId id="402" r:id="rId9"/>
    <p:sldId id="400" r:id="rId10"/>
    <p:sldId id="401" r:id="rId11"/>
    <p:sldId id="4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facebook.etzm@gmail.com" userId="05f0189a5894c19d" providerId="LiveId" clId="{953D3878-4930-44EA-B141-EE8F5021D5BE}"/>
    <pc:docChg chg="addSld delSld modSld sldOrd">
      <pc:chgData name="facebook.etzm@gmail.com" userId="05f0189a5894c19d" providerId="LiveId" clId="{953D3878-4930-44EA-B141-EE8F5021D5BE}" dt="2022-05-13T05:45:44.003" v="497" actId="47"/>
      <pc:docMkLst>
        <pc:docMk/>
      </pc:docMkLst>
      <pc:sldChg chg="addSp modSp mod">
        <pc:chgData name="facebook.etzm@gmail.com" userId="05f0189a5894c19d" providerId="LiveId" clId="{953D3878-4930-44EA-B141-EE8F5021D5BE}" dt="2022-05-13T05:37:22.209" v="163" actId="1036"/>
        <pc:sldMkLst>
          <pc:docMk/>
          <pc:sldMk cId="944968354" sldId="391"/>
        </pc:sldMkLst>
        <pc:spChg chg="add mod">
          <ac:chgData name="facebook.etzm@gmail.com" userId="05f0189a5894c19d" providerId="LiveId" clId="{953D3878-4930-44EA-B141-EE8F5021D5BE}" dt="2022-05-13T05:37:22.209" v="163" actId="1036"/>
          <ac:spMkLst>
            <pc:docMk/>
            <pc:sldMk cId="944968354" sldId="391"/>
            <ac:spMk id="4" creationId="{587577AE-C26C-12AF-F41C-8C60D464E047}"/>
          </ac:spMkLst>
        </pc:spChg>
      </pc:sldChg>
      <pc:sldChg chg="del">
        <pc:chgData name="facebook.etzm@gmail.com" userId="05f0189a5894c19d" providerId="LiveId" clId="{953D3878-4930-44EA-B141-EE8F5021D5BE}" dt="2022-05-13T05:45:44.003" v="497" actId="47"/>
        <pc:sldMkLst>
          <pc:docMk/>
          <pc:sldMk cId="4103851070" sldId="393"/>
        </pc:sldMkLst>
      </pc:sldChg>
      <pc:sldChg chg="addSp modSp mod">
        <pc:chgData name="facebook.etzm@gmail.com" userId="05f0189a5894c19d" providerId="LiveId" clId="{953D3878-4930-44EA-B141-EE8F5021D5BE}" dt="2022-05-13T05:37:01.818" v="123" actId="1035"/>
        <pc:sldMkLst>
          <pc:docMk/>
          <pc:sldMk cId="697301760" sldId="394"/>
        </pc:sldMkLst>
        <pc:spChg chg="add mod">
          <ac:chgData name="facebook.etzm@gmail.com" userId="05f0189a5894c19d" providerId="LiveId" clId="{953D3878-4930-44EA-B141-EE8F5021D5BE}" dt="2022-05-13T05:37:01.818" v="123" actId="1035"/>
          <ac:spMkLst>
            <pc:docMk/>
            <pc:sldMk cId="697301760" sldId="394"/>
            <ac:spMk id="4" creationId="{BF77BADA-61D7-31D0-ED13-5C7E63DC1FD4}"/>
          </ac:spMkLst>
        </pc:spChg>
      </pc:sldChg>
      <pc:sldChg chg="addSp modSp mod">
        <pc:chgData name="facebook.etzm@gmail.com" userId="05f0189a5894c19d" providerId="LiveId" clId="{953D3878-4930-44EA-B141-EE8F5021D5BE}" dt="2022-05-13T05:36:27.385" v="52" actId="1035"/>
        <pc:sldMkLst>
          <pc:docMk/>
          <pc:sldMk cId="3154497884" sldId="395"/>
        </pc:sldMkLst>
        <pc:spChg chg="add mod">
          <ac:chgData name="facebook.etzm@gmail.com" userId="05f0189a5894c19d" providerId="LiveId" clId="{953D3878-4930-44EA-B141-EE8F5021D5BE}" dt="2022-05-13T05:36:27.385" v="52" actId="1035"/>
          <ac:spMkLst>
            <pc:docMk/>
            <pc:sldMk cId="3154497884" sldId="395"/>
            <ac:spMk id="4" creationId="{F17348E0-45EF-6B18-F332-FFF4D1B8DBBD}"/>
          </ac:spMkLst>
        </pc:spChg>
      </pc:sldChg>
      <pc:sldChg chg="addSp modSp mod">
        <pc:chgData name="facebook.etzm@gmail.com" userId="05f0189a5894c19d" providerId="LiveId" clId="{953D3878-4930-44EA-B141-EE8F5021D5BE}" dt="2022-05-13T05:39:56.253" v="229" actId="1036"/>
        <pc:sldMkLst>
          <pc:docMk/>
          <pc:sldMk cId="468807757" sldId="396"/>
        </pc:sldMkLst>
        <pc:spChg chg="add mod">
          <ac:chgData name="facebook.etzm@gmail.com" userId="05f0189a5894c19d" providerId="LiveId" clId="{953D3878-4930-44EA-B141-EE8F5021D5BE}" dt="2022-05-13T05:39:56.253" v="229" actId="1036"/>
          <ac:spMkLst>
            <pc:docMk/>
            <pc:sldMk cId="468807757" sldId="396"/>
            <ac:spMk id="4" creationId="{D09E720A-B5BA-B3F9-51DD-3804A2B65F38}"/>
          </ac:spMkLst>
        </pc:spChg>
      </pc:sldChg>
      <pc:sldChg chg="addSp modSp mod">
        <pc:chgData name="facebook.etzm@gmail.com" userId="05f0189a5894c19d" providerId="LiveId" clId="{953D3878-4930-44EA-B141-EE8F5021D5BE}" dt="2022-05-13T05:41:08.898" v="284" actId="1035"/>
        <pc:sldMkLst>
          <pc:docMk/>
          <pc:sldMk cId="3900721468" sldId="397"/>
        </pc:sldMkLst>
        <pc:spChg chg="add mod">
          <ac:chgData name="facebook.etzm@gmail.com" userId="05f0189a5894c19d" providerId="LiveId" clId="{953D3878-4930-44EA-B141-EE8F5021D5BE}" dt="2022-05-13T05:41:08.898" v="284" actId="1035"/>
          <ac:spMkLst>
            <pc:docMk/>
            <pc:sldMk cId="3900721468" sldId="397"/>
            <ac:spMk id="4" creationId="{3FD7BD4F-E3A3-76AD-301A-B19A9F171FDD}"/>
          </ac:spMkLst>
        </pc:spChg>
      </pc:sldChg>
      <pc:sldChg chg="addSp modSp mod">
        <pc:chgData name="facebook.etzm@gmail.com" userId="05f0189a5894c19d" providerId="LiveId" clId="{953D3878-4930-44EA-B141-EE8F5021D5BE}" dt="2022-05-13T05:41:41.131" v="350" actId="1035"/>
        <pc:sldMkLst>
          <pc:docMk/>
          <pc:sldMk cId="3630413095" sldId="398"/>
        </pc:sldMkLst>
        <pc:spChg chg="add mod">
          <ac:chgData name="facebook.etzm@gmail.com" userId="05f0189a5894c19d" providerId="LiveId" clId="{953D3878-4930-44EA-B141-EE8F5021D5BE}" dt="2022-05-13T05:41:41.131" v="350" actId="1035"/>
          <ac:spMkLst>
            <pc:docMk/>
            <pc:sldMk cId="3630413095" sldId="398"/>
            <ac:spMk id="4" creationId="{FC363367-F019-1EE7-D838-192E8C431751}"/>
          </ac:spMkLst>
        </pc:spChg>
      </pc:sldChg>
      <pc:sldChg chg="addSp modSp add mod">
        <pc:chgData name="facebook.etzm@gmail.com" userId="05f0189a5894c19d" providerId="LiveId" clId="{953D3878-4930-44EA-B141-EE8F5021D5BE}" dt="2022-05-13T05:42:54.047" v="388" actId="1036"/>
        <pc:sldMkLst>
          <pc:docMk/>
          <pc:sldMk cId="266577253" sldId="399"/>
        </pc:sldMkLst>
        <pc:spChg chg="add mod">
          <ac:chgData name="facebook.etzm@gmail.com" userId="05f0189a5894c19d" providerId="LiveId" clId="{953D3878-4930-44EA-B141-EE8F5021D5BE}" dt="2022-05-13T05:42:54.047" v="388" actId="1036"/>
          <ac:spMkLst>
            <pc:docMk/>
            <pc:sldMk cId="266577253" sldId="399"/>
            <ac:spMk id="4" creationId="{9249E8EA-B579-8DDD-A5F0-CA4ED2206305}"/>
          </ac:spMkLst>
        </pc:spChg>
      </pc:sldChg>
      <pc:sldChg chg="addSp modSp add mod">
        <pc:chgData name="facebook.etzm@gmail.com" userId="05f0189a5894c19d" providerId="LiveId" clId="{953D3878-4930-44EA-B141-EE8F5021D5BE}" dt="2022-05-13T05:43:39.313" v="427" actId="1036"/>
        <pc:sldMkLst>
          <pc:docMk/>
          <pc:sldMk cId="524643016" sldId="400"/>
        </pc:sldMkLst>
        <pc:spChg chg="add mod">
          <ac:chgData name="facebook.etzm@gmail.com" userId="05f0189a5894c19d" providerId="LiveId" clId="{953D3878-4930-44EA-B141-EE8F5021D5BE}" dt="2022-05-13T05:43:39.313" v="427" actId="1036"/>
          <ac:spMkLst>
            <pc:docMk/>
            <pc:sldMk cId="524643016" sldId="400"/>
            <ac:spMk id="4" creationId="{FD85AFCF-9FCA-39DD-8618-2A6346B806A5}"/>
          </ac:spMkLst>
        </pc:spChg>
      </pc:sldChg>
      <pc:sldChg chg="addSp modSp add mod">
        <pc:chgData name="facebook.etzm@gmail.com" userId="05f0189a5894c19d" providerId="LiveId" clId="{953D3878-4930-44EA-B141-EE8F5021D5BE}" dt="2022-05-13T05:44:21.582" v="490" actId="1036"/>
        <pc:sldMkLst>
          <pc:docMk/>
          <pc:sldMk cId="1118875551" sldId="401"/>
        </pc:sldMkLst>
        <pc:spChg chg="add mod">
          <ac:chgData name="facebook.etzm@gmail.com" userId="05f0189a5894c19d" providerId="LiveId" clId="{953D3878-4930-44EA-B141-EE8F5021D5BE}" dt="2022-05-13T05:44:21.582" v="490" actId="1036"/>
          <ac:spMkLst>
            <pc:docMk/>
            <pc:sldMk cId="1118875551" sldId="401"/>
            <ac:spMk id="4" creationId="{5954F315-F70C-F4D0-4E2E-7B2671F78C81}"/>
          </ac:spMkLst>
        </pc:spChg>
      </pc:sldChg>
      <pc:sldChg chg="add ord">
        <pc:chgData name="facebook.etzm@gmail.com" userId="05f0189a5894c19d" providerId="LiveId" clId="{953D3878-4930-44EA-B141-EE8F5021D5BE}" dt="2022-05-13T05:44:54.196" v="496"/>
        <pc:sldMkLst>
          <pc:docMk/>
          <pc:sldMk cId="310868852" sldId="402"/>
        </pc:sldMkLst>
      </pc:sldChg>
      <pc:sldChg chg="addSp add del mod">
        <pc:chgData name="facebook.etzm@gmail.com" userId="05f0189a5894c19d" providerId="LiveId" clId="{953D3878-4930-44EA-B141-EE8F5021D5BE}" dt="2022-05-13T05:39:19.272" v="177" actId="47"/>
        <pc:sldMkLst>
          <pc:docMk/>
          <pc:sldMk cId="3073837630" sldId="402"/>
        </pc:sldMkLst>
        <pc:spChg chg="add">
          <ac:chgData name="facebook.etzm@gmail.com" userId="05f0189a5894c19d" providerId="LiveId" clId="{953D3878-4930-44EA-B141-EE8F5021D5BE}" dt="2022-05-13T05:39:01.427" v="175" actId="22"/>
          <ac:spMkLst>
            <pc:docMk/>
            <pc:sldMk cId="3073837630" sldId="402"/>
            <ac:spMk id="4" creationId="{0105F5A5-AD8A-4AB3-3323-1471632DABA0}"/>
          </ac:spMkLst>
        </pc:spChg>
      </pc:sldChg>
      <pc:sldChg chg="add ord">
        <pc:chgData name="facebook.etzm@gmail.com" userId="05f0189a5894c19d" providerId="LiveId" clId="{953D3878-4930-44EA-B141-EE8F5021D5BE}" dt="2022-05-13T05:44:49.087" v="494"/>
        <pc:sldMkLst>
          <pc:docMk/>
          <pc:sldMk cId="2028954456" sldId="403"/>
        </pc:sldMkLst>
      </pc:sldChg>
      <pc:sldChg chg="add del">
        <pc:chgData name="facebook.etzm@gmail.com" userId="05f0189a5894c19d" providerId="LiveId" clId="{953D3878-4930-44EA-B141-EE8F5021D5BE}" dt="2022-05-13T05:39:18.781" v="176" actId="47"/>
        <pc:sldMkLst>
          <pc:docMk/>
          <pc:sldMk cId="2430215883" sldId="403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5C55366C-941B-4F29-9AB5-0E2F6EDD08A9}"/>
    <pc:docChg chg="modSld">
      <pc:chgData name="Samson Christopher" userId="6a13b5f1e64a53ae" providerId="LiveId" clId="{5C55366C-941B-4F29-9AB5-0E2F6EDD08A9}" dt="2022-05-15T00:51:51.524" v="5" actId="20577"/>
      <pc:docMkLst>
        <pc:docMk/>
      </pc:docMkLst>
      <pc:sldChg chg="modSp mod">
        <pc:chgData name="Samson Christopher" userId="6a13b5f1e64a53ae" providerId="LiveId" clId="{5C55366C-941B-4F29-9AB5-0E2F6EDD08A9}" dt="2022-05-15T00:51:44.613" v="1" actId="20577"/>
        <pc:sldMkLst>
          <pc:docMk/>
          <pc:sldMk cId="944968354" sldId="391"/>
        </pc:sldMkLst>
        <pc:spChg chg="mod">
          <ac:chgData name="Samson Christopher" userId="6a13b5f1e64a53ae" providerId="LiveId" clId="{5C55366C-941B-4F29-9AB5-0E2F6EDD08A9}" dt="2022-05-15T00:51:44.613" v="1" actId="20577"/>
          <ac:spMkLst>
            <pc:docMk/>
            <pc:sldMk cId="944968354" sldId="391"/>
            <ac:spMk id="4" creationId="{587577AE-C26C-12AF-F41C-8C60D464E047}"/>
          </ac:spMkLst>
        </pc:spChg>
      </pc:sldChg>
      <pc:sldChg chg="modSp mod">
        <pc:chgData name="Samson Christopher" userId="6a13b5f1e64a53ae" providerId="LiveId" clId="{5C55366C-941B-4F29-9AB5-0E2F6EDD08A9}" dt="2022-05-15T00:51:51.524" v="5" actId="20577"/>
        <pc:sldMkLst>
          <pc:docMk/>
          <pc:sldMk cId="697301760" sldId="394"/>
        </pc:sldMkLst>
        <pc:spChg chg="mod">
          <ac:chgData name="Samson Christopher" userId="6a13b5f1e64a53ae" providerId="LiveId" clId="{5C55366C-941B-4F29-9AB5-0E2F6EDD08A9}" dt="2022-05-15T00:51:51.524" v="5" actId="20577"/>
          <ac:spMkLst>
            <pc:docMk/>
            <pc:sldMk cId="697301760" sldId="394"/>
            <ac:spMk id="4" creationId="{BF77BADA-61D7-31D0-ED13-5C7E63DC1FD4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facebook.etzm@gmail.com" userId="05f0189a5894c19d" providerId="LiveId" clId="{343D51A2-848E-4126-BE87-25D707DCD4CA}"/>
    <pc:docChg chg="custSel addSld delSld modSld sldOrd">
      <pc:chgData name="facebook.etzm@gmail.com" userId="05f0189a5894c19d" providerId="LiveId" clId="{343D51A2-848E-4126-BE87-25D707DCD4CA}" dt="2022-02-09T10:47:04.712" v="368" actId="47"/>
      <pc:docMkLst>
        <pc:docMk/>
      </pc:docMkLst>
      <pc:sldChg chg="del">
        <pc:chgData name="facebook.etzm@gmail.com" userId="05f0189a5894c19d" providerId="LiveId" clId="{343D51A2-848E-4126-BE87-25D707DCD4CA}" dt="2022-02-09T10:47:04.712" v="368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343D51A2-848E-4126-BE87-25D707DCD4CA}" dt="2022-02-08T11:03:17.972" v="59" actId="1036"/>
        <pc:sldMkLst>
          <pc:docMk/>
          <pc:sldMk cId="944968354" sldId="391"/>
        </pc:sldMkLst>
        <pc:spChg chg="add mod">
          <ac:chgData name="facebook.etzm@gmail.com" userId="05f0189a5894c19d" providerId="LiveId" clId="{343D51A2-848E-4126-BE87-25D707DCD4CA}" dt="2022-02-08T11:03:17.972" v="59" actId="1036"/>
          <ac:spMkLst>
            <pc:docMk/>
            <pc:sldMk cId="944968354" sldId="391"/>
            <ac:spMk id="4" creationId="{4DEBC7C1-F546-4342-807A-EC5BBE9876B9}"/>
          </ac:spMkLst>
        </pc:spChg>
      </pc:sldChg>
      <pc:sldChg chg="addSp modSp mod">
        <pc:chgData name="facebook.etzm@gmail.com" userId="05f0189a5894c19d" providerId="LiveId" clId="{343D51A2-848E-4126-BE87-25D707DCD4CA}" dt="2022-02-08T11:05:04.542" v="123" actId="1036"/>
        <pc:sldMkLst>
          <pc:docMk/>
          <pc:sldMk cId="1414681237" sldId="392"/>
        </pc:sldMkLst>
        <pc:spChg chg="add mod">
          <ac:chgData name="facebook.etzm@gmail.com" userId="05f0189a5894c19d" providerId="LiveId" clId="{343D51A2-848E-4126-BE87-25D707DCD4CA}" dt="2022-02-08T11:05:04.542" v="123" actId="1036"/>
          <ac:spMkLst>
            <pc:docMk/>
            <pc:sldMk cId="1414681237" sldId="392"/>
            <ac:spMk id="4" creationId="{8282FCDD-6792-4852-AB15-2DFD8011463F}"/>
          </ac:spMkLst>
        </pc:spChg>
      </pc:sldChg>
      <pc:sldChg chg="addSp modSp mod">
        <pc:chgData name="facebook.etzm@gmail.com" userId="05f0189a5894c19d" providerId="LiveId" clId="{343D51A2-848E-4126-BE87-25D707DCD4CA}" dt="2022-02-08T11:07:46.049" v="169" actId="20577"/>
        <pc:sldMkLst>
          <pc:docMk/>
          <pc:sldMk cId="4103851070" sldId="393"/>
        </pc:sldMkLst>
        <pc:spChg chg="add mod">
          <ac:chgData name="facebook.etzm@gmail.com" userId="05f0189a5894c19d" providerId="LiveId" clId="{343D51A2-848E-4126-BE87-25D707DCD4CA}" dt="2022-02-08T11:07:46.049" v="169" actId="20577"/>
          <ac:spMkLst>
            <pc:docMk/>
            <pc:sldMk cId="4103851070" sldId="393"/>
            <ac:spMk id="4" creationId="{93BEB0FA-221E-4D53-A546-F5B37A3B8A25}"/>
          </ac:spMkLst>
        </pc:spChg>
      </pc:sldChg>
      <pc:sldChg chg="addSp modSp mod">
        <pc:chgData name="facebook.etzm@gmail.com" userId="05f0189a5894c19d" providerId="LiveId" clId="{343D51A2-848E-4126-BE87-25D707DCD4CA}" dt="2022-02-08T11:10:00.929" v="224" actId="14100"/>
        <pc:sldMkLst>
          <pc:docMk/>
          <pc:sldMk cId="659567130" sldId="394"/>
        </pc:sldMkLst>
        <pc:spChg chg="add mod">
          <ac:chgData name="facebook.etzm@gmail.com" userId="05f0189a5894c19d" providerId="LiveId" clId="{343D51A2-848E-4126-BE87-25D707DCD4CA}" dt="2022-02-08T11:10:00.929" v="224" actId="14100"/>
          <ac:spMkLst>
            <pc:docMk/>
            <pc:sldMk cId="659567130" sldId="394"/>
            <ac:spMk id="4" creationId="{B44371D5-7C6A-46FD-BD47-69258926E0F0}"/>
          </ac:spMkLst>
        </pc:spChg>
      </pc:sldChg>
      <pc:sldChg chg="addSp modSp mod">
        <pc:chgData name="facebook.etzm@gmail.com" userId="05f0189a5894c19d" providerId="LiveId" clId="{343D51A2-848E-4126-BE87-25D707DCD4CA}" dt="2022-02-09T10:45:32.143" v="287" actId="1035"/>
        <pc:sldMkLst>
          <pc:docMk/>
          <pc:sldMk cId="859356432" sldId="395"/>
        </pc:sldMkLst>
        <pc:spChg chg="add mod">
          <ac:chgData name="facebook.etzm@gmail.com" userId="05f0189a5894c19d" providerId="LiveId" clId="{343D51A2-848E-4126-BE87-25D707DCD4CA}" dt="2022-02-09T10:45:32.143" v="287" actId="1035"/>
          <ac:spMkLst>
            <pc:docMk/>
            <pc:sldMk cId="859356432" sldId="395"/>
            <ac:spMk id="4" creationId="{F95E1A9A-9D4F-4EF2-8428-F55349C08F12}"/>
          </ac:spMkLst>
        </pc:spChg>
      </pc:sldChg>
      <pc:sldChg chg="addSp delSp modSp add mod">
        <pc:chgData name="facebook.etzm@gmail.com" userId="05f0189a5894c19d" providerId="LiveId" clId="{343D51A2-848E-4126-BE87-25D707DCD4CA}" dt="2022-02-09T10:46:53.663" v="367" actId="1036"/>
        <pc:sldMkLst>
          <pc:docMk/>
          <pc:sldMk cId="936891734" sldId="396"/>
        </pc:sldMkLst>
        <pc:spChg chg="add mod">
          <ac:chgData name="facebook.etzm@gmail.com" userId="05f0189a5894c19d" providerId="LiveId" clId="{343D51A2-848E-4126-BE87-25D707DCD4CA}" dt="2022-02-09T10:46:53.663" v="367" actId="1036"/>
          <ac:spMkLst>
            <pc:docMk/>
            <pc:sldMk cId="936891734" sldId="396"/>
            <ac:spMk id="4" creationId="{5B110EF3-6AA9-4489-96E4-70C9F62886BC}"/>
          </ac:spMkLst>
        </pc:spChg>
        <pc:spChg chg="add del">
          <ac:chgData name="facebook.etzm@gmail.com" userId="05f0189a5894c19d" providerId="LiveId" clId="{343D51A2-848E-4126-BE87-25D707DCD4CA}" dt="2022-02-08T11:08:03.265" v="170" actId="478"/>
          <ac:spMkLst>
            <pc:docMk/>
            <pc:sldMk cId="936891734" sldId="396"/>
            <ac:spMk id="4" creationId="{8D456E29-1898-4225-891D-0D458433FCC6}"/>
          </ac:spMkLst>
        </pc:spChg>
        <pc:spChg chg="add del">
          <ac:chgData name="facebook.etzm@gmail.com" userId="05f0189a5894c19d" providerId="LiveId" clId="{343D51A2-848E-4126-BE87-25D707DCD4CA}" dt="2022-02-08T11:08:16.702" v="172" actId="478"/>
          <ac:spMkLst>
            <pc:docMk/>
            <pc:sldMk cId="936891734" sldId="396"/>
            <ac:spMk id="7" creationId="{5DB0286A-5BB6-469F-8AE3-1F8C64355548}"/>
          </ac:spMkLst>
        </pc:spChg>
      </pc:sldChg>
      <pc:sldChg chg="addSp modSp add mod ord">
        <pc:chgData name="facebook.etzm@gmail.com" userId="05f0189a5894c19d" providerId="LiveId" clId="{343D51A2-848E-4126-BE87-25D707DCD4CA}" dt="2022-02-08T11:09:21.529" v="221"/>
        <pc:sldMkLst>
          <pc:docMk/>
          <pc:sldMk cId="1677781144" sldId="397"/>
        </pc:sldMkLst>
        <pc:spChg chg="add mod">
          <ac:chgData name="facebook.etzm@gmail.com" userId="05f0189a5894c19d" providerId="LiveId" clId="{343D51A2-848E-4126-BE87-25D707DCD4CA}" dt="2022-02-08T11:09:14.444" v="219" actId="1036"/>
          <ac:spMkLst>
            <pc:docMk/>
            <pc:sldMk cId="1677781144" sldId="397"/>
            <ac:spMk id="4" creationId="{37D73805-553D-4A85-B61D-682DC7C361B4}"/>
          </ac:spMkLst>
        </pc:spChg>
      </pc:sldChg>
      <pc:sldChg chg="add del">
        <pc:chgData name="facebook.etzm@gmail.com" userId="05f0189a5894c19d" providerId="LiveId" clId="{343D51A2-848E-4126-BE87-25D707DCD4CA}" dt="2022-02-08T11:02:38.633" v="18" actId="47"/>
        <pc:sldMkLst>
          <pc:docMk/>
          <pc:sldMk cId="2969336170" sldId="397"/>
        </pc:sldMkLst>
      </pc:sldChg>
      <pc:sldChg chg="add del">
        <pc:chgData name="facebook.etzm@gmail.com" userId="05f0189a5894c19d" providerId="LiveId" clId="{343D51A2-848E-4126-BE87-25D707DCD4CA}" dt="2022-02-08T11:02:38.051" v="17" actId="47"/>
        <pc:sldMkLst>
          <pc:docMk/>
          <pc:sldMk cId="3149535443" sldId="398"/>
        </pc:sldMkLst>
      </pc:sldChg>
      <pc:sldChg chg="add del">
        <pc:chgData name="facebook.etzm@gmail.com" userId="05f0189a5894c19d" providerId="LiveId" clId="{343D51A2-848E-4126-BE87-25D707DCD4CA}" dt="2022-02-08T11:02:37.525" v="16" actId="47"/>
        <pc:sldMkLst>
          <pc:docMk/>
          <pc:sldMk cId="3889078892" sldId="399"/>
        </pc:sldMkLst>
      </pc:sldChg>
      <pc:sldChg chg="add del">
        <pc:chgData name="facebook.etzm@gmail.com" userId="05f0189a5894c19d" providerId="LiveId" clId="{343D51A2-848E-4126-BE87-25D707DCD4CA}" dt="2022-02-08T11:02:36.921" v="15" actId="47"/>
        <pc:sldMkLst>
          <pc:docMk/>
          <pc:sldMk cId="966503285" sldId="400"/>
        </pc:sldMkLst>
      </pc:sldChg>
      <pc:sldChg chg="add del">
        <pc:chgData name="facebook.etzm@gmail.com" userId="05f0189a5894c19d" providerId="LiveId" clId="{343D51A2-848E-4126-BE87-25D707DCD4CA}" dt="2022-02-08T11:02:36.384" v="14" actId="47"/>
        <pc:sldMkLst>
          <pc:docMk/>
          <pc:sldMk cId="298015895" sldId="401"/>
        </pc:sldMkLst>
      </pc:sldChg>
      <pc:sldChg chg="add del">
        <pc:chgData name="facebook.etzm@gmail.com" userId="05f0189a5894c19d" providerId="LiveId" clId="{343D51A2-848E-4126-BE87-25D707DCD4CA}" dt="2022-02-08T11:02:35.879" v="13" actId="47"/>
        <pc:sldMkLst>
          <pc:docMk/>
          <pc:sldMk cId="1147204883" sldId="40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facebook.etzm@gmail.com" userId="05f0189a5894c19d" providerId="LiveId" clId="{36C001F3-389C-4E18-834C-A2EF63793E4B}"/>
    <pc:docChg chg="undo custSel modSld">
      <pc:chgData name="facebook.etzm@gmail.com" userId="05f0189a5894c19d" providerId="LiveId" clId="{36C001F3-389C-4E18-834C-A2EF63793E4B}" dt="2022-02-27T09:18:40.250" v="21" actId="6549"/>
      <pc:docMkLst>
        <pc:docMk/>
      </pc:docMkLst>
      <pc:sldChg chg="modSp mod">
        <pc:chgData name="facebook.etzm@gmail.com" userId="05f0189a5894c19d" providerId="LiveId" clId="{36C001F3-389C-4E18-834C-A2EF63793E4B}" dt="2022-02-27T09:18:40.250" v="21" actId="6549"/>
        <pc:sldMkLst>
          <pc:docMk/>
          <pc:sldMk cId="659567130" sldId="394"/>
        </pc:sldMkLst>
        <pc:spChg chg="mod">
          <ac:chgData name="facebook.etzm@gmail.com" userId="05f0189a5894c19d" providerId="LiveId" clId="{36C001F3-389C-4E18-834C-A2EF63793E4B}" dt="2022-02-27T09:18:40.250" v="21" actId="6549"/>
          <ac:spMkLst>
            <pc:docMk/>
            <pc:sldMk cId="659567130" sldId="394"/>
            <ac:spMk id="4" creationId="{B44371D5-7C6A-46FD-BD47-69258926E0F0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15-05-2022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577AE-C26C-12AF-F41C-8C60D464E047}"/>
              </a:ext>
            </a:extLst>
          </p:cNvPr>
          <p:cNvSpPr txBox="1"/>
          <p:nvPr/>
        </p:nvSpPr>
        <p:spPr>
          <a:xfrm>
            <a:off x="0" y="536511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ù_TjûR</a:t>
            </a:r>
            <a:r>
              <a:rPr lang="en-IN" dirty="0"/>
              <a:t> </a:t>
            </a:r>
            <a:r>
              <a:rPr lang="en-IN" dirty="0" err="1"/>
              <a:t>úLhTYúW</a:t>
            </a:r>
            <a:r>
              <a:rPr lang="en-IN" dirty="0"/>
              <a:t> </a:t>
            </a:r>
            <a:r>
              <a:rPr lang="en-IN" dirty="0" err="1"/>
              <a:t>ù_VjûR</a:t>
            </a:r>
            <a:r>
              <a:rPr lang="en-IN" dirty="0"/>
              <a:t> </a:t>
            </a:r>
            <a:r>
              <a:rPr lang="en-IN" dirty="0" err="1"/>
              <a:t>RÚTYúW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CÚlTYo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ùT¬VYo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4F315-F70C-F4D0-4E2E-7B2671F78C81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GvRûW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ETYô£jÕ</a:t>
            </a:r>
            <a:r>
              <a:rPr lang="en-IN" dirty="0"/>
              <a:t> </a:t>
            </a:r>
          </a:p>
          <a:p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87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7BD4F-E3A3-76AD-301A-B19A9F171FDD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Li½ûW </a:t>
            </a:r>
            <a:r>
              <a:rPr lang="en-IN" dirty="0" err="1"/>
              <a:t>LôiTYúW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ù_TjûR</a:t>
            </a:r>
            <a:r>
              <a:rPr lang="en-IN" dirty="0"/>
              <a:t> </a:t>
            </a:r>
            <a:r>
              <a:rPr lang="en-IN" dirty="0" err="1"/>
              <a:t>úLhTYúW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9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7BADA-61D7-31D0-ED13-5C7E63DC1FD4}"/>
              </a:ext>
            </a:extLst>
          </p:cNvPr>
          <p:cNvSpPr txBox="1"/>
          <p:nvPr/>
        </p:nvSpPr>
        <p:spPr>
          <a:xfrm>
            <a:off x="0" y="538486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ù_TúU</a:t>
            </a:r>
            <a:r>
              <a:rPr lang="en-IN" dirty="0"/>
              <a:t> </a:t>
            </a:r>
            <a:r>
              <a:rPr lang="en-IN" dirty="0" err="1"/>
              <a:t>ù_VúU</a:t>
            </a:r>
            <a:r>
              <a:rPr lang="en-IN" dirty="0"/>
              <a:t> </a:t>
            </a:r>
          </a:p>
          <a:p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ù_Vm</a:t>
            </a:r>
            <a:r>
              <a:rPr lang="en-IN" dirty="0"/>
              <a:t> </a:t>
            </a:r>
            <a:r>
              <a:rPr lang="en-IN" dirty="0" err="1"/>
              <a:t>YÚúU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30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348E0-45EF-6B18-F332-FFF4D1B8DBBD}"/>
              </a:ext>
            </a:extLst>
          </p:cNvPr>
          <p:cNvSpPr txBox="1"/>
          <p:nvPr/>
        </p:nvSpPr>
        <p:spPr>
          <a:xfrm>
            <a:off x="-1" y="537699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B©WLômúTôp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T¬kÕ</a:t>
            </a:r>
            <a:r>
              <a:rPr lang="en-IN" dirty="0"/>
              <a:t> </a:t>
            </a:r>
            <a:r>
              <a:rPr lang="en-IN" dirty="0" err="1"/>
              <a:t>úT</a:t>
            </a:r>
            <a:r>
              <a:rPr lang="en-IN" dirty="0"/>
              <a:t>£ </a:t>
            </a:r>
          </a:p>
          <a:p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720A-B5BA-B3F9-51DD-3804A2B65F38}"/>
              </a:ext>
            </a:extLst>
          </p:cNvPr>
          <p:cNvSpPr txBox="1"/>
          <p:nvPr/>
        </p:nvSpPr>
        <p:spPr>
          <a:xfrm>
            <a:off x="0" y="537298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VôdúLôûTúTôp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úTôWô¥úV</a:t>
            </a:r>
            <a:r>
              <a:rPr lang="en-IN" dirty="0"/>
              <a:t> </a:t>
            </a:r>
          </a:p>
          <a:p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0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7BD4F-E3A3-76AD-301A-B19A9F171FDD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Li½ûW </a:t>
            </a:r>
            <a:r>
              <a:rPr lang="en-IN" dirty="0" err="1"/>
              <a:t>LôiTYúW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ù_TjûR</a:t>
            </a:r>
            <a:r>
              <a:rPr lang="en-IN" dirty="0"/>
              <a:t> </a:t>
            </a:r>
            <a:r>
              <a:rPr lang="en-IN" dirty="0" err="1"/>
              <a:t>úLhTYúW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2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63367-F019-1EE7-D838-192E8C431751}"/>
              </a:ext>
            </a:extLst>
          </p:cNvPr>
          <p:cNvSpPr txBox="1"/>
          <p:nvPr/>
        </p:nvSpPr>
        <p:spPr>
          <a:xfrm>
            <a:off x="0" y="536111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úUôúNûV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§\</a:t>
            </a:r>
            <a:r>
              <a:rPr lang="en-IN" dirty="0" err="1"/>
              <a:t>l©p</a:t>
            </a:r>
            <a:r>
              <a:rPr lang="en-IN" dirty="0"/>
              <a:t> ¨</a:t>
            </a:r>
            <a:r>
              <a:rPr lang="en-IN" dirty="0" err="1"/>
              <a:t>uß</a:t>
            </a:r>
            <a:r>
              <a:rPr lang="en-IN" dirty="0"/>
              <a:t> </a:t>
            </a:r>
          </a:p>
          <a:p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04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9E8EA-B579-8DDD-A5F0-CA4ED2206305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NôØúYûX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®</a:t>
            </a:r>
            <a:r>
              <a:rPr lang="en-IN" dirty="0" err="1"/>
              <a:t>iQlTm</a:t>
            </a:r>
            <a:r>
              <a:rPr lang="en-IN" dirty="0"/>
              <a:t> </a:t>
            </a:r>
            <a:r>
              <a:rPr lang="en-IN" dirty="0" err="1"/>
              <a:t>Ti</a:t>
            </a:r>
            <a:r>
              <a:rPr lang="en-IN" dirty="0"/>
              <a:t>¦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7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7BD4F-E3A3-76AD-301A-B19A9F171FDD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Li½ûW </a:t>
            </a:r>
            <a:r>
              <a:rPr lang="en-IN" dirty="0" err="1"/>
              <a:t>LôiTYúW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ù_TjûR</a:t>
            </a:r>
            <a:r>
              <a:rPr lang="en-IN" dirty="0"/>
              <a:t> </a:t>
            </a:r>
            <a:r>
              <a:rPr lang="en-IN" dirty="0" err="1"/>
              <a:t>úLhTYúW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6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AFCF-9FCA-39DD-8618-2A6346B806A5}"/>
              </a:ext>
            </a:extLst>
          </p:cNvPr>
          <p:cNvSpPr txBox="1"/>
          <p:nvPr/>
        </p:nvSpPr>
        <p:spPr>
          <a:xfrm>
            <a:off x="0" y="536111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Au]</a:t>
            </a:r>
            <a:r>
              <a:rPr lang="en-IN" dirty="0" err="1"/>
              <a:t>ôû</a:t>
            </a:r>
            <a:r>
              <a:rPr lang="en-IN" dirty="0"/>
              <a:t>[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AÝÕ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ù_©dL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¡</a:t>
            </a:r>
            <a:r>
              <a:rPr lang="en-IN" dirty="0" err="1"/>
              <a:t>ÚûT</a:t>
            </a:r>
            <a:r>
              <a:rPr lang="en-IN" dirty="0"/>
              <a:t> </a:t>
            </a:r>
            <a:r>
              <a:rPr lang="en-IN" dirty="0" err="1"/>
              <a:t>RôÚúU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64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150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2022-05-15T00:51:53Z</dcterms:modified>
</cp:coreProperties>
</file>