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  <p:sldId id="393" r:id="rId3"/>
    <p:sldId id="394" r:id="rId4"/>
    <p:sldId id="395" r:id="rId5"/>
    <p:sldId id="396" r:id="rId6"/>
    <p:sldId id="3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facebook.etzm@gmail.com" userId="05f0189a5894c19d" providerId="LiveId" clId="{30B3998A-F6B7-45DF-ADBD-92BDAE2FCF76}"/>
    <pc:docChg chg="undo custSel delSld modSld">
      <pc:chgData name="facebook.etzm@gmail.com" userId="05f0189a5894c19d" providerId="LiveId" clId="{30B3998A-F6B7-45DF-ADBD-92BDAE2FCF76}" dt="2022-03-13T11:14:58.785" v="352" actId="22"/>
      <pc:docMkLst>
        <pc:docMk/>
      </pc:docMkLst>
      <pc:sldChg chg="del">
        <pc:chgData name="facebook.etzm@gmail.com" userId="05f0189a5894c19d" providerId="LiveId" clId="{30B3998A-F6B7-45DF-ADBD-92BDAE2FCF76}" dt="2022-03-13T11:14:35.539" v="350" actId="47"/>
        <pc:sldMkLst>
          <pc:docMk/>
          <pc:sldMk cId="944968354" sldId="391"/>
        </pc:sldMkLst>
      </pc:sldChg>
      <pc:sldChg chg="addSp delSp modSp mod">
        <pc:chgData name="facebook.etzm@gmail.com" userId="05f0189a5894c19d" providerId="LiveId" clId="{30B3998A-F6B7-45DF-ADBD-92BDAE2FCF76}" dt="2022-03-13T11:14:58.785" v="352" actId="22"/>
        <pc:sldMkLst>
          <pc:docMk/>
          <pc:sldMk cId="1414681237" sldId="392"/>
        </pc:sldMkLst>
        <pc:spChg chg="add mod">
          <ac:chgData name="facebook.etzm@gmail.com" userId="05f0189a5894c19d" providerId="LiveId" clId="{30B3998A-F6B7-45DF-ADBD-92BDAE2FCF76}" dt="2022-03-13T11:10:58.624" v="44" actId="1036"/>
          <ac:spMkLst>
            <pc:docMk/>
            <pc:sldMk cId="1414681237" sldId="392"/>
            <ac:spMk id="4" creationId="{84B4387E-3083-4F1F-A5D6-3CEAC8FFED1D}"/>
          </ac:spMkLst>
        </pc:spChg>
        <pc:spChg chg="add del">
          <ac:chgData name="facebook.etzm@gmail.com" userId="05f0189a5894c19d" providerId="LiveId" clId="{30B3998A-F6B7-45DF-ADBD-92BDAE2FCF76}" dt="2022-03-13T11:14:58.785" v="352" actId="22"/>
          <ac:spMkLst>
            <pc:docMk/>
            <pc:sldMk cId="1414681237" sldId="392"/>
            <ac:spMk id="7" creationId="{7161ACF8-3E65-46C1-9944-1F95BA791A33}"/>
          </ac:spMkLst>
        </pc:spChg>
      </pc:sldChg>
      <pc:sldChg chg="addSp modSp mod">
        <pc:chgData name="facebook.etzm@gmail.com" userId="05f0189a5894c19d" providerId="LiveId" clId="{30B3998A-F6B7-45DF-ADBD-92BDAE2FCF76}" dt="2022-03-13T11:11:57.088" v="98" actId="1035"/>
        <pc:sldMkLst>
          <pc:docMk/>
          <pc:sldMk cId="606708354" sldId="393"/>
        </pc:sldMkLst>
        <pc:spChg chg="add mod">
          <ac:chgData name="facebook.etzm@gmail.com" userId="05f0189a5894c19d" providerId="LiveId" clId="{30B3998A-F6B7-45DF-ADBD-92BDAE2FCF76}" dt="2022-03-13T11:11:57.088" v="98" actId="1035"/>
          <ac:spMkLst>
            <pc:docMk/>
            <pc:sldMk cId="606708354" sldId="393"/>
            <ac:spMk id="4" creationId="{3D23F715-3639-404F-ABD9-294CE207F487}"/>
          </ac:spMkLst>
        </pc:spChg>
      </pc:sldChg>
      <pc:sldChg chg="addSp modSp mod">
        <pc:chgData name="facebook.etzm@gmail.com" userId="05f0189a5894c19d" providerId="LiveId" clId="{30B3998A-F6B7-45DF-ADBD-92BDAE2FCF76}" dt="2022-03-13T11:12:45.068" v="159" actId="1035"/>
        <pc:sldMkLst>
          <pc:docMk/>
          <pc:sldMk cId="2184782487" sldId="394"/>
        </pc:sldMkLst>
        <pc:spChg chg="add mod">
          <ac:chgData name="facebook.etzm@gmail.com" userId="05f0189a5894c19d" providerId="LiveId" clId="{30B3998A-F6B7-45DF-ADBD-92BDAE2FCF76}" dt="2022-03-13T11:12:45.068" v="159" actId="1035"/>
          <ac:spMkLst>
            <pc:docMk/>
            <pc:sldMk cId="2184782487" sldId="394"/>
            <ac:spMk id="4" creationId="{DD4EBADA-E97D-4B06-A91E-DE6A1B7BE899}"/>
          </ac:spMkLst>
        </pc:spChg>
      </pc:sldChg>
      <pc:sldChg chg="addSp modSp mod">
        <pc:chgData name="facebook.etzm@gmail.com" userId="05f0189a5894c19d" providerId="LiveId" clId="{30B3998A-F6B7-45DF-ADBD-92BDAE2FCF76}" dt="2022-03-13T11:13:19.359" v="216" actId="1035"/>
        <pc:sldMkLst>
          <pc:docMk/>
          <pc:sldMk cId="1726536549" sldId="395"/>
        </pc:sldMkLst>
        <pc:spChg chg="add mod">
          <ac:chgData name="facebook.etzm@gmail.com" userId="05f0189a5894c19d" providerId="LiveId" clId="{30B3998A-F6B7-45DF-ADBD-92BDAE2FCF76}" dt="2022-03-13T11:13:19.359" v="216" actId="1035"/>
          <ac:spMkLst>
            <pc:docMk/>
            <pc:sldMk cId="1726536549" sldId="395"/>
            <ac:spMk id="4" creationId="{C3306A73-6068-4C4B-B5CB-F67113F74B0A}"/>
          </ac:spMkLst>
        </pc:spChg>
      </pc:sldChg>
      <pc:sldChg chg="addSp modSp mod">
        <pc:chgData name="facebook.etzm@gmail.com" userId="05f0189a5894c19d" providerId="LiveId" clId="{30B3998A-F6B7-45DF-ADBD-92BDAE2FCF76}" dt="2022-03-13T11:13:40.964" v="264" actId="1036"/>
        <pc:sldMkLst>
          <pc:docMk/>
          <pc:sldMk cId="728661810" sldId="396"/>
        </pc:sldMkLst>
        <pc:spChg chg="add mod">
          <ac:chgData name="facebook.etzm@gmail.com" userId="05f0189a5894c19d" providerId="LiveId" clId="{30B3998A-F6B7-45DF-ADBD-92BDAE2FCF76}" dt="2022-03-13T11:13:40.964" v="264" actId="1036"/>
          <ac:spMkLst>
            <pc:docMk/>
            <pc:sldMk cId="728661810" sldId="396"/>
            <ac:spMk id="4" creationId="{1181E17D-C6FA-403C-A717-23A191B1F461}"/>
          </ac:spMkLst>
        </pc:spChg>
      </pc:sldChg>
      <pc:sldChg chg="del">
        <pc:chgData name="facebook.etzm@gmail.com" userId="05f0189a5894c19d" providerId="LiveId" clId="{30B3998A-F6B7-45DF-ADBD-92BDAE2FCF76}" dt="2022-03-13T11:14:30.465" v="348" actId="47"/>
        <pc:sldMkLst>
          <pc:docMk/>
          <pc:sldMk cId="268157996" sldId="397"/>
        </pc:sldMkLst>
      </pc:sldChg>
      <pc:sldChg chg="del">
        <pc:chgData name="facebook.etzm@gmail.com" userId="05f0189a5894c19d" providerId="LiveId" clId="{30B3998A-F6B7-45DF-ADBD-92BDAE2FCF76}" dt="2022-03-13T11:14:29.182" v="347" actId="47"/>
        <pc:sldMkLst>
          <pc:docMk/>
          <pc:sldMk cId="2112125063" sldId="398"/>
        </pc:sldMkLst>
      </pc:sldChg>
      <pc:sldChg chg="addSp modSp mod">
        <pc:chgData name="facebook.etzm@gmail.com" userId="05f0189a5894c19d" providerId="LiveId" clId="{30B3998A-F6B7-45DF-ADBD-92BDAE2FCF76}" dt="2022-03-13T11:14:23.545" v="346" actId="1036"/>
        <pc:sldMkLst>
          <pc:docMk/>
          <pc:sldMk cId="859603233" sldId="399"/>
        </pc:sldMkLst>
        <pc:spChg chg="add mod">
          <ac:chgData name="facebook.etzm@gmail.com" userId="05f0189a5894c19d" providerId="LiveId" clId="{30B3998A-F6B7-45DF-ADBD-92BDAE2FCF76}" dt="2022-03-13T11:14:23.545" v="346" actId="1036"/>
          <ac:spMkLst>
            <pc:docMk/>
            <pc:sldMk cId="859603233" sldId="399"/>
            <ac:spMk id="4" creationId="{2E99BE8D-A198-4BB0-91EA-C137FDC16E5B}"/>
          </ac:spMkLst>
        </pc:spChg>
      </pc:sldChg>
      <pc:sldChg chg="del">
        <pc:chgData name="facebook.etzm@gmail.com" userId="05f0189a5894c19d" providerId="LiveId" clId="{30B3998A-F6B7-45DF-ADBD-92BDAE2FCF76}" dt="2022-03-13T11:14:31.199" v="349" actId="47"/>
        <pc:sldMkLst>
          <pc:docMk/>
          <pc:sldMk cId="2781917609" sldId="400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undo custSel addSld delSld modSld">
      <pc:chgData name="facebook.etzm@gmail.com" userId="05f0189a5894c19d" providerId="LiveId" clId="{BF578AE9-BAFC-4CE7-AB22-D7F227DE6243}" dt="2022-03-13T00:48:44.959" v="734"/>
      <pc:docMkLst>
        <pc:docMk/>
      </pc:docMkLst>
      <pc:sldChg chg="delSp modSp del mod">
        <pc:chgData name="facebook.etzm@gmail.com" userId="05f0189a5894c19d" providerId="LiveId" clId="{BF578AE9-BAFC-4CE7-AB22-D7F227DE6243}" dt="2022-03-06T01:29:28.991" v="670" actId="2696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3-06T01:22:03.497" v="380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addSp delSp modSp mod">
        <pc:chgData name="facebook.etzm@gmail.com" userId="05f0189a5894c19d" providerId="LiveId" clId="{BF578AE9-BAFC-4CE7-AB22-D7F227DE6243}" dt="2022-03-06T03:52:18.633" v="726" actId="1036"/>
        <pc:sldMkLst>
          <pc:docMk/>
          <pc:sldMk cId="944968354" sldId="391"/>
        </pc:sldMkLst>
        <pc:spChg chg="add del mod">
          <ac:chgData name="facebook.etzm@gmail.com" userId="05f0189a5894c19d" providerId="LiveId" clId="{BF578AE9-BAFC-4CE7-AB22-D7F227DE6243}" dt="2022-03-06T03:51:12.644" v="671" actId="478"/>
          <ac:spMkLst>
            <pc:docMk/>
            <pc:sldMk cId="944968354" sldId="391"/>
            <ac:spMk id="4" creationId="{BB74E931-0E1A-433C-9BE7-024642F5EA79}"/>
          </ac:spMkLst>
        </pc:spChg>
        <pc:spChg chg="add mod">
          <ac:chgData name="facebook.etzm@gmail.com" userId="05f0189a5894c19d" providerId="LiveId" clId="{BF578AE9-BAFC-4CE7-AB22-D7F227DE6243}" dt="2022-03-06T03:52:18.633" v="726" actId="1036"/>
          <ac:spMkLst>
            <pc:docMk/>
            <pc:sldMk cId="944968354" sldId="391"/>
            <ac:spMk id="5" creationId="{5220FD28-2796-4C59-B2C7-1A4221F6BF85}"/>
          </ac:spMkLst>
        </pc:spChg>
        <pc:spChg chg="del">
          <ac:chgData name="facebook.etzm@gmail.com" userId="05f0189a5894c19d" providerId="LiveId" clId="{BF578AE9-BAFC-4CE7-AB22-D7F227DE6243}" dt="2022-03-06T03:51:38.340" v="681" actId="478"/>
          <ac:spMkLst>
            <pc:docMk/>
            <pc:sldMk cId="944968354" sldId="391"/>
            <ac:spMk id="6" creationId="{78BDB258-58CC-44AE-80BE-DB2ADED7CF91}"/>
          </ac:spMkLst>
        </pc:spChg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addSp delSp modSp mod">
        <pc:chgData name="facebook.etzm@gmail.com" userId="05f0189a5894c19d" providerId="LiveId" clId="{BF578AE9-BAFC-4CE7-AB22-D7F227DE6243}" dt="2022-03-06T03:51:31.984" v="680" actId="478"/>
        <pc:sldMkLst>
          <pc:docMk/>
          <pc:sldMk cId="1414681237" sldId="392"/>
        </pc:sldMkLst>
        <pc:spChg chg="add del mod">
          <ac:chgData name="facebook.etzm@gmail.com" userId="05f0189a5894c19d" providerId="LiveId" clId="{BF578AE9-BAFC-4CE7-AB22-D7F227DE6243}" dt="2022-03-06T03:51:31.984" v="680" actId="478"/>
          <ac:spMkLst>
            <pc:docMk/>
            <pc:sldMk cId="1414681237" sldId="392"/>
            <ac:spMk id="4" creationId="{BBA8ECB8-6D8D-4B10-A560-BF536D36C251}"/>
          </ac:spMkLst>
        </pc:spChg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add">
        <pc:chgData name="facebook.etzm@gmail.com" userId="05f0189a5894c19d" providerId="LiveId" clId="{BF578AE9-BAFC-4CE7-AB22-D7F227DE6243}" dt="2022-03-13T00:48:23.846" v="727"/>
        <pc:sldMkLst>
          <pc:docMk/>
          <pc:sldMk cId="606708354" sldId="393"/>
        </pc:sldMkLst>
      </pc:sldChg>
      <pc:sldChg chg="addSp delSp modSp del mod">
        <pc:chgData name="facebook.etzm@gmail.com" userId="05f0189a5894c19d" providerId="LiveId" clId="{BF578AE9-BAFC-4CE7-AB22-D7F227DE6243}" dt="2022-03-06T03:51:22.009" v="679" actId="47"/>
        <pc:sldMkLst>
          <pc:docMk/>
          <pc:sldMk cId="4103851070" sldId="393"/>
        </pc:sldMkLst>
        <pc:spChg chg="add mod">
          <ac:chgData name="facebook.etzm@gmail.com" userId="05f0189a5894c19d" providerId="LiveId" clId="{BF578AE9-BAFC-4CE7-AB22-D7F227DE6243}" dt="2022-03-06T01:26:53.562" v="493" actId="255"/>
          <ac:spMkLst>
            <pc:docMk/>
            <pc:sldMk cId="4103851070" sldId="393"/>
            <ac:spMk id="4" creationId="{00B0B604-2D84-40A0-8746-B657A7755ABA}"/>
          </ac:spMkLst>
        </pc:spChg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addSp delSp modSp del mod">
        <pc:chgData name="facebook.etzm@gmail.com" userId="05f0189a5894c19d" providerId="LiveId" clId="{BF578AE9-BAFC-4CE7-AB22-D7F227DE6243}" dt="2022-03-06T03:51:20.378" v="678" actId="47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  <pc:spChg chg="add mod">
          <ac:chgData name="facebook.etzm@gmail.com" userId="05f0189a5894c19d" providerId="LiveId" clId="{BF578AE9-BAFC-4CE7-AB22-D7F227DE6243}" dt="2022-03-06T01:27:21.165" v="501" actId="1036"/>
          <ac:spMkLst>
            <pc:docMk/>
            <pc:sldMk cId="659567130" sldId="394"/>
            <ac:spMk id="4" creationId="{3124F235-FE02-44A3-AF9B-DA1E1F90FE6E}"/>
          </ac:spMkLst>
        </pc:spChg>
      </pc:sldChg>
      <pc:sldChg chg="add">
        <pc:chgData name="facebook.etzm@gmail.com" userId="05f0189a5894c19d" providerId="LiveId" clId="{BF578AE9-BAFC-4CE7-AB22-D7F227DE6243}" dt="2022-03-13T00:48:23.884" v="728"/>
        <pc:sldMkLst>
          <pc:docMk/>
          <pc:sldMk cId="2184782487" sldId="394"/>
        </pc:sldMkLst>
      </pc:sldChg>
      <pc:sldChg chg="addSp delSp modSp del mod setBg">
        <pc:chgData name="facebook.etzm@gmail.com" userId="05f0189a5894c19d" providerId="LiveId" clId="{BF578AE9-BAFC-4CE7-AB22-D7F227DE6243}" dt="2022-03-06T03:51:19.960" v="677" actId="47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  <pc:spChg chg="add mod">
          <ac:chgData name="facebook.etzm@gmail.com" userId="05f0189a5894c19d" providerId="LiveId" clId="{BF578AE9-BAFC-4CE7-AB22-D7F227DE6243}" dt="2022-03-06T01:21:37.916" v="378" actId="1035"/>
          <ac:spMkLst>
            <pc:docMk/>
            <pc:sldMk cId="859356432" sldId="395"/>
            <ac:spMk id="4" creationId="{3C903497-551F-4A17-A937-02F03FE2056D}"/>
          </ac:spMkLst>
        </pc:spChg>
      </pc:sldChg>
      <pc:sldChg chg="add">
        <pc:chgData name="facebook.etzm@gmail.com" userId="05f0189a5894c19d" providerId="LiveId" clId="{BF578AE9-BAFC-4CE7-AB22-D7F227DE6243}" dt="2022-03-13T00:48:23.916" v="729"/>
        <pc:sldMkLst>
          <pc:docMk/>
          <pc:sldMk cId="1726536549" sldId="395"/>
        </pc:sldMkLst>
      </pc:sldChg>
      <pc:sldChg chg="addSp modSp add del mod">
        <pc:chgData name="facebook.etzm@gmail.com" userId="05f0189a5894c19d" providerId="LiveId" clId="{BF578AE9-BAFC-4CE7-AB22-D7F227DE6243}" dt="2022-03-06T03:51:18.703" v="673" actId="47"/>
        <pc:sldMkLst>
          <pc:docMk/>
          <pc:sldMk cId="504143255" sldId="396"/>
        </pc:sldMkLst>
        <pc:spChg chg="add mod">
          <ac:chgData name="facebook.etzm@gmail.com" userId="05f0189a5894c19d" providerId="LiveId" clId="{BF578AE9-BAFC-4CE7-AB22-D7F227DE6243}" dt="2022-03-06T01:28:56.902" v="607" actId="1036"/>
          <ac:spMkLst>
            <pc:docMk/>
            <pc:sldMk cId="504143255" sldId="396"/>
            <ac:spMk id="4" creationId="{5C7771A6-FA51-4009-B232-C659EA9DE326}"/>
          </ac:spMkLst>
        </pc:spChg>
      </pc:sldChg>
      <pc:sldChg chg="add">
        <pc:chgData name="facebook.etzm@gmail.com" userId="05f0189a5894c19d" providerId="LiveId" clId="{BF578AE9-BAFC-4CE7-AB22-D7F227DE6243}" dt="2022-03-13T00:48:24.537" v="730"/>
        <pc:sldMkLst>
          <pc:docMk/>
          <pc:sldMk cId="728661810" sldId="396"/>
        </pc:sldMkLst>
      </pc:sldChg>
      <pc:sldChg chg="new del">
        <pc:chgData name="facebook.etzm@gmail.com" userId="05f0189a5894c19d" providerId="LiveId" clId="{BF578AE9-BAFC-4CE7-AB22-D7F227DE6243}" dt="2022-03-06T01:17:46.009" v="283" actId="47"/>
        <pc:sldMkLst>
          <pc:docMk/>
          <pc:sldMk cId="1588076972" sldId="396"/>
        </pc:sldMkLst>
      </pc:sldChg>
      <pc:sldChg chg="add">
        <pc:chgData name="facebook.etzm@gmail.com" userId="05f0189a5894c19d" providerId="LiveId" clId="{BF578AE9-BAFC-4CE7-AB22-D7F227DE6243}" dt="2022-03-13T00:48:25.064" v="731"/>
        <pc:sldMkLst>
          <pc:docMk/>
          <pc:sldMk cId="268157996" sldId="397"/>
        </pc:sldMkLst>
      </pc:sldChg>
      <pc:sldChg chg="addSp modSp add del mod">
        <pc:chgData name="facebook.etzm@gmail.com" userId="05f0189a5894c19d" providerId="LiveId" clId="{BF578AE9-BAFC-4CE7-AB22-D7F227DE6243}" dt="2022-03-06T03:51:19.534" v="676" actId="47"/>
        <pc:sldMkLst>
          <pc:docMk/>
          <pc:sldMk cId="772577777" sldId="397"/>
        </pc:sldMkLst>
        <pc:spChg chg="add mod">
          <ac:chgData name="facebook.etzm@gmail.com" userId="05f0189a5894c19d" providerId="LiveId" clId="{BF578AE9-BAFC-4CE7-AB22-D7F227DE6243}" dt="2022-03-06T01:22:32.594" v="423" actId="1036"/>
          <ac:spMkLst>
            <pc:docMk/>
            <pc:sldMk cId="772577777" sldId="397"/>
            <ac:spMk id="4" creationId="{DCABEF21-357F-41FC-85AD-1448102347D6}"/>
          </ac:spMkLst>
        </pc:spChg>
      </pc:sldChg>
      <pc:sldChg chg="new del">
        <pc:chgData name="facebook.etzm@gmail.com" userId="05f0189a5894c19d" providerId="LiveId" clId="{BF578AE9-BAFC-4CE7-AB22-D7F227DE6243}" dt="2022-03-06T01:17:45.553" v="282" actId="47"/>
        <pc:sldMkLst>
          <pc:docMk/>
          <pc:sldMk cId="2163415537" sldId="397"/>
        </pc:sldMkLst>
      </pc:sldChg>
      <pc:sldChg chg="new del">
        <pc:chgData name="facebook.etzm@gmail.com" userId="05f0189a5894c19d" providerId="LiveId" clId="{BF578AE9-BAFC-4CE7-AB22-D7F227DE6243}" dt="2022-03-06T01:17:45.308" v="281" actId="47"/>
        <pc:sldMkLst>
          <pc:docMk/>
          <pc:sldMk cId="204421073" sldId="398"/>
        </pc:sldMkLst>
      </pc:sldChg>
      <pc:sldChg chg="add">
        <pc:chgData name="facebook.etzm@gmail.com" userId="05f0189a5894c19d" providerId="LiveId" clId="{BF578AE9-BAFC-4CE7-AB22-D7F227DE6243}" dt="2022-03-13T00:48:25.490" v="732"/>
        <pc:sldMkLst>
          <pc:docMk/>
          <pc:sldMk cId="2112125063" sldId="398"/>
        </pc:sldMkLst>
      </pc:sldChg>
      <pc:sldChg chg="addSp modSp add del mod">
        <pc:chgData name="facebook.etzm@gmail.com" userId="05f0189a5894c19d" providerId="LiveId" clId="{BF578AE9-BAFC-4CE7-AB22-D7F227DE6243}" dt="2022-03-06T03:51:18.961" v="674" actId="47"/>
        <pc:sldMkLst>
          <pc:docMk/>
          <pc:sldMk cId="3652941029" sldId="398"/>
        </pc:sldMkLst>
        <pc:spChg chg="add mod">
          <ac:chgData name="facebook.etzm@gmail.com" userId="05f0189a5894c19d" providerId="LiveId" clId="{BF578AE9-BAFC-4CE7-AB22-D7F227DE6243}" dt="2022-03-06T01:28:38.910" v="561" actId="1035"/>
          <ac:spMkLst>
            <pc:docMk/>
            <pc:sldMk cId="3652941029" sldId="398"/>
            <ac:spMk id="4" creationId="{1EF9149A-BF0A-449B-AD12-6A08E6B61BAE}"/>
          </ac:spMkLst>
        </pc:spChg>
      </pc:sldChg>
      <pc:sldChg chg="add">
        <pc:chgData name="facebook.etzm@gmail.com" userId="05f0189a5894c19d" providerId="LiveId" clId="{BF578AE9-BAFC-4CE7-AB22-D7F227DE6243}" dt="2022-03-13T00:48:44.747" v="733"/>
        <pc:sldMkLst>
          <pc:docMk/>
          <pc:sldMk cId="859603233" sldId="399"/>
        </pc:sldMkLst>
      </pc:sldChg>
      <pc:sldChg chg="addSp modSp add del mod">
        <pc:chgData name="facebook.etzm@gmail.com" userId="05f0189a5894c19d" providerId="LiveId" clId="{BF578AE9-BAFC-4CE7-AB22-D7F227DE6243}" dt="2022-03-06T03:51:19.256" v="675" actId="47"/>
        <pc:sldMkLst>
          <pc:docMk/>
          <pc:sldMk cId="3450899023" sldId="399"/>
        </pc:sldMkLst>
        <pc:spChg chg="add mod">
          <ac:chgData name="facebook.etzm@gmail.com" userId="05f0189a5894c19d" providerId="LiveId" clId="{BF578AE9-BAFC-4CE7-AB22-D7F227DE6243}" dt="2022-03-06T01:28:02.871" v="505" actId="1036"/>
          <ac:spMkLst>
            <pc:docMk/>
            <pc:sldMk cId="3450899023" sldId="399"/>
            <ac:spMk id="4" creationId="{5A291036-EAE4-46AA-AC43-96CA9D6A0710}"/>
          </ac:spMkLst>
        </pc:spChg>
      </pc:sldChg>
      <pc:sldChg chg="add del">
        <pc:chgData name="facebook.etzm@gmail.com" userId="05f0189a5894c19d" providerId="LiveId" clId="{BF578AE9-BAFC-4CE7-AB22-D7F227DE6243}" dt="2022-03-06T01:24:54.550" v="434" actId="47"/>
        <pc:sldMkLst>
          <pc:docMk/>
          <pc:sldMk cId="442331639" sldId="400"/>
        </pc:sldMkLst>
      </pc:sldChg>
      <pc:sldChg chg="add">
        <pc:chgData name="facebook.etzm@gmail.com" userId="05f0189a5894c19d" providerId="LiveId" clId="{BF578AE9-BAFC-4CE7-AB22-D7F227DE6243}" dt="2022-03-13T00:48:44.959" v="734"/>
        <pc:sldMkLst>
          <pc:docMk/>
          <pc:sldMk cId="2781917609" sldId="400"/>
        </pc:sldMkLst>
      </pc:sldChg>
      <pc:sldChg chg="addSp modSp add del mod">
        <pc:chgData name="facebook.etzm@gmail.com" userId="05f0189a5894c19d" providerId="LiveId" clId="{BF578AE9-BAFC-4CE7-AB22-D7F227DE6243}" dt="2022-03-06T03:51:18.330" v="672" actId="47"/>
        <pc:sldMkLst>
          <pc:docMk/>
          <pc:sldMk cId="2586453896" sldId="401"/>
        </pc:sldMkLst>
        <pc:spChg chg="add mod">
          <ac:chgData name="facebook.etzm@gmail.com" userId="05f0189a5894c19d" providerId="LiveId" clId="{BF578AE9-BAFC-4CE7-AB22-D7F227DE6243}" dt="2022-03-06T01:29:19.044" v="669" actId="1036"/>
          <ac:spMkLst>
            <pc:docMk/>
            <pc:sldMk cId="2586453896" sldId="401"/>
            <ac:spMk id="4" creationId="{789026A1-4141-4147-B634-DF20C60001B3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facebook.etzm@gmail.com" userId="05f0189a5894c19d" providerId="LiveId" clId="{9309B3DE-A7D8-45B3-A846-7DC961C7B145}"/>
    <pc:docChg chg="custSel modSld">
      <pc:chgData name="facebook.etzm@gmail.com" userId="05f0189a5894c19d" providerId="LiveId" clId="{9309B3DE-A7D8-45B3-A846-7DC961C7B145}" dt="2022-04-10T10:04:30.336" v="56" actId="1035"/>
      <pc:docMkLst>
        <pc:docMk/>
      </pc:docMkLst>
      <pc:sldChg chg="addSp delSp modSp mod">
        <pc:chgData name="facebook.etzm@gmail.com" userId="05f0189a5894c19d" providerId="LiveId" clId="{9309B3DE-A7D8-45B3-A846-7DC961C7B145}" dt="2022-04-10T10:04:30.336" v="56" actId="1035"/>
        <pc:sldMkLst>
          <pc:docMk/>
          <pc:sldMk cId="606708354" sldId="393"/>
        </pc:sldMkLst>
        <pc:spChg chg="del">
          <ac:chgData name="facebook.etzm@gmail.com" userId="05f0189a5894c19d" providerId="LiveId" clId="{9309B3DE-A7D8-45B3-A846-7DC961C7B145}" dt="2022-04-10T10:03:11.804" v="0" actId="478"/>
          <ac:spMkLst>
            <pc:docMk/>
            <pc:sldMk cId="606708354" sldId="393"/>
            <ac:spMk id="4" creationId="{3D23F715-3639-404F-ABD9-294CE207F487}"/>
          </ac:spMkLst>
        </pc:spChg>
        <pc:spChg chg="add mod">
          <ac:chgData name="facebook.etzm@gmail.com" userId="05f0189a5894c19d" providerId="LiveId" clId="{9309B3DE-A7D8-45B3-A846-7DC961C7B145}" dt="2022-04-10T10:04:30.336" v="56" actId="1035"/>
          <ac:spMkLst>
            <pc:docMk/>
            <pc:sldMk cId="606708354" sldId="393"/>
            <ac:spMk id="5" creationId="{A9B25895-1E01-44FC-9EFC-515622CAF14D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4387E-3083-4F1F-A5D6-3CEAC8FFED1D}"/>
              </a:ext>
            </a:extLst>
          </p:cNvPr>
          <p:cNvSpPr txBox="1"/>
          <p:nvPr/>
        </p:nvSpPr>
        <p:spPr>
          <a:xfrm>
            <a:off x="-95003" y="5372985"/>
            <a:ext cx="122870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AUok§ÚdÏm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Sm×YÕ</a:t>
            </a:r>
            <a:r>
              <a:rPr lang="en-IN" dirty="0"/>
              <a:t> </a:t>
            </a:r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BÏm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25895-1E01-44FC-9EFC-515622CAF14D}"/>
              </a:ext>
            </a:extLst>
          </p:cNvPr>
          <p:cNvSpPr txBox="1"/>
          <p:nvPr/>
        </p:nvSpPr>
        <p:spPr>
          <a:xfrm>
            <a:off x="-1" y="5372987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LuUûXúV</a:t>
            </a:r>
            <a:r>
              <a:rPr lang="en-IN" dirty="0"/>
              <a:t> </a:t>
            </a:r>
            <a:r>
              <a:rPr lang="en-IN" dirty="0" err="1"/>
              <a:t>AûPdLXúU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ùTXú</a:t>
            </a:r>
            <a:r>
              <a:rPr lang="en-IN" dirty="0"/>
              <a:t>]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ÁhPYúW</a:t>
            </a:r>
            <a:r>
              <a:rPr lang="en-IN" dirty="0"/>
              <a:t> (</a:t>
            </a:r>
            <a:r>
              <a:rPr lang="en-IN" dirty="0" err="1"/>
              <a:t>LôlTYúW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7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EBADA-E97D-4B06-A91E-DE6A1B7BE899}"/>
              </a:ext>
            </a:extLst>
          </p:cNvPr>
          <p:cNvSpPr txBox="1"/>
          <p:nvPr/>
        </p:nvSpPr>
        <p:spPr>
          <a:xfrm>
            <a:off x="0" y="5646113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AûNÜ</a:t>
            </a:r>
            <a:r>
              <a:rPr lang="en-IN" dirty="0"/>
              <a:t>\ ®PUôh¼o - </a:t>
            </a:r>
            <a:r>
              <a:rPr lang="en-IN" dirty="0" err="1"/>
              <a:t>Guû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847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06A73-6068-4C4B-B5CB-F67113F74B0A}"/>
              </a:ext>
            </a:extLst>
          </p:cNvPr>
          <p:cNvSpPr txBox="1"/>
          <p:nvPr/>
        </p:nvSpPr>
        <p:spPr>
          <a:xfrm>
            <a:off x="0" y="53492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GdLôXj§Ûm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Sm©ÓúYu</a:t>
            </a:r>
            <a:r>
              <a:rPr lang="en-IN" dirty="0"/>
              <a:t> </a:t>
            </a:r>
          </a:p>
          <a:p>
            <a:r>
              <a:rPr lang="en-IN" dirty="0"/>
              <a:t>Gu </a:t>
            </a:r>
            <a:r>
              <a:rPr lang="en-IN" dirty="0" err="1"/>
              <a:t>CRVjûR</a:t>
            </a:r>
            <a:r>
              <a:rPr lang="en-IN" dirty="0"/>
              <a:t> </a:t>
            </a:r>
            <a:r>
              <a:rPr lang="en-IN" dirty="0" err="1"/>
              <a:t>EmªPm</a:t>
            </a:r>
            <a:r>
              <a:rPr lang="en-IN" dirty="0"/>
              <a:t> </a:t>
            </a:r>
            <a:r>
              <a:rPr lang="en-IN" dirty="0" err="1"/>
              <a:t>Ft±ÓúYu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5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1E17D-C6FA-403C-A717-23A191B1F461}"/>
              </a:ext>
            </a:extLst>
          </p:cNvPr>
          <p:cNvSpPr txBox="1"/>
          <p:nvPr/>
        </p:nvSpPr>
        <p:spPr>
          <a:xfrm>
            <a:off x="-1" y="5361110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</a:t>
            </a:r>
            <a:r>
              <a:rPr lang="en-IN" dirty="0" err="1"/>
              <a:t>ÚûTÙm</a:t>
            </a:r>
            <a:r>
              <a:rPr lang="en-IN" dirty="0"/>
              <a:t> </a:t>
            </a:r>
            <a:r>
              <a:rPr lang="en-IN" dirty="0" err="1"/>
              <a:t>U¡ûUÙm</a:t>
            </a:r>
            <a:r>
              <a:rPr lang="en-IN" dirty="0"/>
              <a:t> ¨û\</a:t>
            </a:r>
            <a:r>
              <a:rPr lang="en-IN" dirty="0" err="1"/>
              <a:t>kRYúW</a:t>
            </a:r>
            <a:r>
              <a:rPr lang="en-IN" dirty="0"/>
              <a:t> </a:t>
            </a:r>
          </a:p>
          <a:p>
            <a:r>
              <a:rPr lang="en-IN" dirty="0" err="1"/>
              <a:t>NUVj§p</a:t>
            </a:r>
            <a:r>
              <a:rPr lang="en-IN" dirty="0"/>
              <a:t> </a:t>
            </a:r>
            <a:r>
              <a:rPr lang="en-IN" dirty="0" err="1"/>
              <a:t>RdL</a:t>
            </a:r>
            <a:r>
              <a:rPr lang="en-IN" dirty="0"/>
              <a:t> </a:t>
            </a:r>
            <a:r>
              <a:rPr lang="en-IN" dirty="0" err="1"/>
              <a:t>TXu</a:t>
            </a:r>
            <a:r>
              <a:rPr lang="en-IN" dirty="0"/>
              <a:t> </a:t>
            </a:r>
            <a:r>
              <a:rPr lang="en-IN" dirty="0" err="1"/>
              <a:t>A°lTYúW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6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9BE8D-A198-4BB0-91EA-C137FDC16E5B}"/>
              </a:ext>
            </a:extLst>
          </p:cNvPr>
          <p:cNvSpPr txBox="1"/>
          <p:nvPr/>
        </p:nvSpPr>
        <p:spPr>
          <a:xfrm>
            <a:off x="0" y="53492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BjÕUô</a:t>
            </a:r>
            <a:r>
              <a:rPr lang="en-IN" dirty="0"/>
              <a:t> </a:t>
            </a:r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Cû</a:t>
            </a:r>
            <a:r>
              <a:rPr lang="en-IN" dirty="0"/>
              <a:t>[</a:t>
            </a:r>
            <a:r>
              <a:rPr lang="en-IN" dirty="0" err="1"/>
              <a:t>lTô±Óm</a:t>
            </a:r>
            <a:r>
              <a:rPr lang="en-IN" dirty="0"/>
              <a:t> </a:t>
            </a:r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Sm×YÕ</a:t>
            </a:r>
            <a:r>
              <a:rPr lang="en-IN" dirty="0"/>
              <a:t> </a:t>
            </a:r>
            <a:r>
              <a:rPr lang="en-IN" dirty="0" err="1"/>
              <a:t>EmUôúX</a:t>
            </a:r>
            <a:r>
              <a:rPr lang="en-IN" dirty="0"/>
              <a:t> </a:t>
            </a:r>
            <a:r>
              <a:rPr lang="en-IN" dirty="0" err="1"/>
              <a:t>BÏm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0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80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2022-04-10T10:05:10Z</dcterms:modified>
</cp:coreProperties>
</file>