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B03798E2-66F7-4253-BBE2-B8088E6CD043}"/>
    <pc:docChg chg="undo custSel modSld">
      <pc:chgData name="Samson Christopher" userId="6a13b5f1e64a53ae" providerId="LiveId" clId="{B03798E2-66F7-4253-BBE2-B8088E6CD043}" dt="2022-03-13T01:19:08.484" v="35" actId="1036"/>
      <pc:docMkLst>
        <pc:docMk/>
      </pc:docMkLst>
      <pc:sldChg chg="modSp mod">
        <pc:chgData name="Samson Christopher" userId="6a13b5f1e64a53ae" providerId="LiveId" clId="{B03798E2-66F7-4253-BBE2-B8088E6CD043}" dt="2022-03-13T01:17:44.586" v="6" actId="255"/>
        <pc:sldMkLst>
          <pc:docMk/>
          <pc:sldMk cId="659567130" sldId="394"/>
        </pc:sldMkLst>
        <pc:spChg chg="mod">
          <ac:chgData name="Samson Christopher" userId="6a13b5f1e64a53ae" providerId="LiveId" clId="{B03798E2-66F7-4253-BBE2-B8088E6CD043}" dt="2022-03-13T01:17:44.586" v="6" actId="255"/>
          <ac:spMkLst>
            <pc:docMk/>
            <pc:sldMk cId="659567130" sldId="394"/>
            <ac:spMk id="4" creationId="{10FF498B-8B2C-4829-87AC-114941FAC07B}"/>
          </ac:spMkLst>
        </pc:spChg>
      </pc:sldChg>
      <pc:sldChg chg="modSp mod">
        <pc:chgData name="Samson Christopher" userId="6a13b5f1e64a53ae" providerId="LiveId" clId="{B03798E2-66F7-4253-BBE2-B8088E6CD043}" dt="2022-03-13T01:17:58.087" v="9" actId="1035"/>
        <pc:sldMkLst>
          <pc:docMk/>
          <pc:sldMk cId="859356432" sldId="395"/>
        </pc:sldMkLst>
        <pc:spChg chg="mod">
          <ac:chgData name="Samson Christopher" userId="6a13b5f1e64a53ae" providerId="LiveId" clId="{B03798E2-66F7-4253-BBE2-B8088E6CD043}" dt="2022-03-13T01:17:58.087" v="9" actId="1035"/>
          <ac:spMkLst>
            <pc:docMk/>
            <pc:sldMk cId="859356432" sldId="395"/>
            <ac:spMk id="4" creationId="{C2CF1F01-5CAA-4764-B1CD-0F228FD475BE}"/>
          </ac:spMkLst>
        </pc:spChg>
      </pc:sldChg>
      <pc:sldChg chg="modSp mod">
        <pc:chgData name="Samson Christopher" userId="6a13b5f1e64a53ae" providerId="LiveId" clId="{B03798E2-66F7-4253-BBE2-B8088E6CD043}" dt="2022-03-13T01:18:10.765" v="12" actId="1036"/>
        <pc:sldMkLst>
          <pc:docMk/>
          <pc:sldMk cId="108629581" sldId="396"/>
        </pc:sldMkLst>
        <pc:spChg chg="mod">
          <ac:chgData name="Samson Christopher" userId="6a13b5f1e64a53ae" providerId="LiveId" clId="{B03798E2-66F7-4253-BBE2-B8088E6CD043}" dt="2022-03-13T01:18:10.765" v="12" actId="1036"/>
          <ac:spMkLst>
            <pc:docMk/>
            <pc:sldMk cId="108629581" sldId="396"/>
            <ac:spMk id="4" creationId="{0F3115D7-2612-47B4-9EAC-89F94BF967F9}"/>
          </ac:spMkLst>
        </pc:spChg>
      </pc:sldChg>
      <pc:sldChg chg="modSp mod">
        <pc:chgData name="Samson Christopher" userId="6a13b5f1e64a53ae" providerId="LiveId" clId="{B03798E2-66F7-4253-BBE2-B8088E6CD043}" dt="2022-03-13T01:18:26.222" v="14" actId="1036"/>
        <pc:sldMkLst>
          <pc:docMk/>
          <pc:sldMk cId="3619617112" sldId="397"/>
        </pc:sldMkLst>
        <pc:spChg chg="mod">
          <ac:chgData name="Samson Christopher" userId="6a13b5f1e64a53ae" providerId="LiveId" clId="{B03798E2-66F7-4253-BBE2-B8088E6CD043}" dt="2022-03-13T01:18:26.222" v="14" actId="1036"/>
          <ac:spMkLst>
            <pc:docMk/>
            <pc:sldMk cId="3619617112" sldId="397"/>
            <ac:spMk id="4" creationId="{56ECBA5E-D7A7-46D7-BECB-DBB3EF3FC5E2}"/>
          </ac:spMkLst>
        </pc:spChg>
      </pc:sldChg>
      <pc:sldChg chg="modSp mod">
        <pc:chgData name="Samson Christopher" userId="6a13b5f1e64a53ae" providerId="LiveId" clId="{B03798E2-66F7-4253-BBE2-B8088E6CD043}" dt="2022-03-13T01:18:58.270" v="33" actId="1036"/>
        <pc:sldMkLst>
          <pc:docMk/>
          <pc:sldMk cId="504016233" sldId="398"/>
        </pc:sldMkLst>
        <pc:spChg chg="mod">
          <ac:chgData name="Samson Christopher" userId="6a13b5f1e64a53ae" providerId="LiveId" clId="{B03798E2-66F7-4253-BBE2-B8088E6CD043}" dt="2022-03-13T01:18:58.270" v="33" actId="1036"/>
          <ac:spMkLst>
            <pc:docMk/>
            <pc:sldMk cId="504016233" sldId="398"/>
            <ac:spMk id="4" creationId="{4D5B682F-9C04-4D34-98D6-F811B1518841}"/>
          </ac:spMkLst>
        </pc:spChg>
      </pc:sldChg>
      <pc:sldChg chg="modSp mod">
        <pc:chgData name="Samson Christopher" userId="6a13b5f1e64a53ae" providerId="LiveId" clId="{B03798E2-66F7-4253-BBE2-B8088E6CD043}" dt="2022-03-13T01:19:08.484" v="35" actId="1036"/>
        <pc:sldMkLst>
          <pc:docMk/>
          <pc:sldMk cId="4157054329" sldId="399"/>
        </pc:sldMkLst>
        <pc:spChg chg="mod">
          <ac:chgData name="Samson Christopher" userId="6a13b5f1e64a53ae" providerId="LiveId" clId="{B03798E2-66F7-4253-BBE2-B8088E6CD043}" dt="2022-03-13T01:19:08.484" v="35" actId="1036"/>
          <ac:spMkLst>
            <pc:docMk/>
            <pc:sldMk cId="4157054329" sldId="399"/>
            <ac:spMk id="4" creationId="{6F578AF0-F64C-4B2C-9BB6-021204649245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facebook.etzm@gmail.com" userId="05f0189a5894c19d" providerId="LiveId" clId="{18A903F9-3915-4685-83CC-6A6281C58EBE}"/>
    <pc:docChg chg="custSel addSld delSld modSld">
      <pc:chgData name="facebook.etzm@gmail.com" userId="05f0189a5894c19d" providerId="LiveId" clId="{18A903F9-3915-4685-83CC-6A6281C58EBE}" dt="2022-02-27T08:12:43.773" v="686" actId="47"/>
      <pc:docMkLst>
        <pc:docMk/>
      </pc:docMkLst>
      <pc:sldChg chg="modSp del mod">
        <pc:chgData name="facebook.etzm@gmail.com" userId="05f0189a5894c19d" providerId="LiveId" clId="{18A903F9-3915-4685-83CC-6A6281C58EBE}" dt="2022-02-27T08:12:43.773" v="686" actId="47"/>
        <pc:sldMkLst>
          <pc:docMk/>
          <pc:sldMk cId="3837972156" sldId="388"/>
        </pc:sldMkLst>
        <pc:spChg chg="mod">
          <ac:chgData name="facebook.etzm@gmail.com" userId="05f0189a5894c19d" providerId="LiveId" clId="{18A903F9-3915-4685-83CC-6A6281C58EBE}" dt="2022-02-27T06:46:17.465" v="140" actId="108"/>
          <ac:spMkLst>
            <pc:docMk/>
            <pc:sldMk cId="3837972156" sldId="388"/>
            <ac:spMk id="3" creationId="{A49D7F30-8F28-4471-B209-610C3E4BEB58}"/>
          </ac:spMkLst>
        </pc:spChg>
      </pc:sldChg>
      <pc:sldChg chg="addSp delSp modSp mod">
        <pc:chgData name="facebook.etzm@gmail.com" userId="05f0189a5894c19d" providerId="LiveId" clId="{18A903F9-3915-4685-83CC-6A6281C58EBE}" dt="2022-02-27T06:45:15.782" v="138" actId="1035"/>
        <pc:sldMkLst>
          <pc:docMk/>
          <pc:sldMk cId="944968354" sldId="391"/>
        </pc:sldMkLst>
        <pc:spChg chg="add del mod">
          <ac:chgData name="facebook.etzm@gmail.com" userId="05f0189a5894c19d" providerId="LiveId" clId="{18A903F9-3915-4685-83CC-6A6281C58EBE}" dt="2022-02-27T06:44:08.958" v="76" actId="478"/>
          <ac:spMkLst>
            <pc:docMk/>
            <pc:sldMk cId="944968354" sldId="391"/>
            <ac:spMk id="4" creationId="{DB05820F-CBC5-4BB3-99C5-92762EF33C47}"/>
          </ac:spMkLst>
        </pc:spChg>
        <pc:spChg chg="add mod">
          <ac:chgData name="facebook.etzm@gmail.com" userId="05f0189a5894c19d" providerId="LiveId" clId="{18A903F9-3915-4685-83CC-6A6281C58EBE}" dt="2022-02-27T06:45:15.782" v="138" actId="1035"/>
          <ac:spMkLst>
            <pc:docMk/>
            <pc:sldMk cId="944968354" sldId="391"/>
            <ac:spMk id="7" creationId="{12B27A57-7A3E-40FF-9C1C-B8F363F1003D}"/>
          </ac:spMkLst>
        </pc:spChg>
      </pc:sldChg>
      <pc:sldChg chg="addSp modSp mod">
        <pc:chgData name="facebook.etzm@gmail.com" userId="05f0189a5894c19d" providerId="LiveId" clId="{18A903F9-3915-4685-83CC-6A6281C58EBE}" dt="2022-02-27T06:47:09.761" v="211" actId="20577"/>
        <pc:sldMkLst>
          <pc:docMk/>
          <pc:sldMk cId="1414681237" sldId="392"/>
        </pc:sldMkLst>
        <pc:spChg chg="add mod">
          <ac:chgData name="facebook.etzm@gmail.com" userId="05f0189a5894c19d" providerId="LiveId" clId="{18A903F9-3915-4685-83CC-6A6281C58EBE}" dt="2022-02-27T06:47:09.761" v="211" actId="20577"/>
          <ac:spMkLst>
            <pc:docMk/>
            <pc:sldMk cId="1414681237" sldId="392"/>
            <ac:spMk id="4" creationId="{622C948D-796B-43B7-8BAE-E40769D5A41A}"/>
          </ac:spMkLst>
        </pc:spChg>
      </pc:sldChg>
      <pc:sldChg chg="addSp modSp mod">
        <pc:chgData name="facebook.etzm@gmail.com" userId="05f0189a5894c19d" providerId="LiveId" clId="{18A903F9-3915-4685-83CC-6A6281C58EBE}" dt="2022-02-27T06:49:09.341" v="263" actId="1035"/>
        <pc:sldMkLst>
          <pc:docMk/>
          <pc:sldMk cId="4103851070" sldId="393"/>
        </pc:sldMkLst>
        <pc:spChg chg="add mod">
          <ac:chgData name="facebook.etzm@gmail.com" userId="05f0189a5894c19d" providerId="LiveId" clId="{18A903F9-3915-4685-83CC-6A6281C58EBE}" dt="2022-02-27T06:49:09.341" v="263" actId="1035"/>
          <ac:spMkLst>
            <pc:docMk/>
            <pc:sldMk cId="4103851070" sldId="393"/>
            <ac:spMk id="4" creationId="{3089C671-99AE-43B3-84BE-B25EA567BEE0}"/>
          </ac:spMkLst>
        </pc:spChg>
      </pc:sldChg>
      <pc:sldChg chg="addSp modSp mod">
        <pc:chgData name="facebook.etzm@gmail.com" userId="05f0189a5894c19d" providerId="LiveId" clId="{18A903F9-3915-4685-83CC-6A6281C58EBE}" dt="2022-02-27T06:50:01.627" v="316" actId="1035"/>
        <pc:sldMkLst>
          <pc:docMk/>
          <pc:sldMk cId="659567130" sldId="394"/>
        </pc:sldMkLst>
        <pc:spChg chg="add mod">
          <ac:chgData name="facebook.etzm@gmail.com" userId="05f0189a5894c19d" providerId="LiveId" clId="{18A903F9-3915-4685-83CC-6A6281C58EBE}" dt="2022-02-27T06:50:01.627" v="316" actId="1035"/>
          <ac:spMkLst>
            <pc:docMk/>
            <pc:sldMk cId="659567130" sldId="394"/>
            <ac:spMk id="4" creationId="{10FF498B-8B2C-4829-87AC-114941FAC07B}"/>
          </ac:spMkLst>
        </pc:spChg>
      </pc:sldChg>
      <pc:sldChg chg="addSp modSp mod">
        <pc:chgData name="facebook.etzm@gmail.com" userId="05f0189a5894c19d" providerId="LiveId" clId="{18A903F9-3915-4685-83CC-6A6281C58EBE}" dt="2022-02-27T06:51:31.417" v="380" actId="1036"/>
        <pc:sldMkLst>
          <pc:docMk/>
          <pc:sldMk cId="859356432" sldId="395"/>
        </pc:sldMkLst>
        <pc:spChg chg="add mod">
          <ac:chgData name="facebook.etzm@gmail.com" userId="05f0189a5894c19d" providerId="LiveId" clId="{18A903F9-3915-4685-83CC-6A6281C58EBE}" dt="2022-02-27T06:51:31.417" v="380" actId="1036"/>
          <ac:spMkLst>
            <pc:docMk/>
            <pc:sldMk cId="859356432" sldId="395"/>
            <ac:spMk id="4" creationId="{C2CF1F01-5CAA-4764-B1CD-0F228FD475BE}"/>
          </ac:spMkLst>
        </pc:spChg>
      </pc:sldChg>
      <pc:sldChg chg="addSp modSp add mod">
        <pc:chgData name="facebook.etzm@gmail.com" userId="05f0189a5894c19d" providerId="LiveId" clId="{18A903F9-3915-4685-83CC-6A6281C58EBE}" dt="2022-02-27T07:07:17.144" v="448" actId="1035"/>
        <pc:sldMkLst>
          <pc:docMk/>
          <pc:sldMk cId="108629581" sldId="396"/>
        </pc:sldMkLst>
        <pc:spChg chg="add mod">
          <ac:chgData name="facebook.etzm@gmail.com" userId="05f0189a5894c19d" providerId="LiveId" clId="{18A903F9-3915-4685-83CC-6A6281C58EBE}" dt="2022-02-27T07:07:17.144" v="448" actId="1035"/>
          <ac:spMkLst>
            <pc:docMk/>
            <pc:sldMk cId="108629581" sldId="396"/>
            <ac:spMk id="4" creationId="{0F3115D7-2612-47B4-9EAC-89F94BF967F9}"/>
          </ac:spMkLst>
        </pc:spChg>
      </pc:sldChg>
      <pc:sldChg chg="addSp modSp add mod">
        <pc:chgData name="facebook.etzm@gmail.com" userId="05f0189a5894c19d" providerId="LiveId" clId="{18A903F9-3915-4685-83CC-6A6281C58EBE}" dt="2022-02-27T07:08:35.250" v="531" actId="1036"/>
        <pc:sldMkLst>
          <pc:docMk/>
          <pc:sldMk cId="3619617112" sldId="397"/>
        </pc:sldMkLst>
        <pc:spChg chg="add mod">
          <ac:chgData name="facebook.etzm@gmail.com" userId="05f0189a5894c19d" providerId="LiveId" clId="{18A903F9-3915-4685-83CC-6A6281C58EBE}" dt="2022-02-27T07:08:35.250" v="531" actId="1036"/>
          <ac:spMkLst>
            <pc:docMk/>
            <pc:sldMk cId="3619617112" sldId="397"/>
            <ac:spMk id="4" creationId="{56ECBA5E-D7A7-46D7-BECB-DBB3EF3FC5E2}"/>
          </ac:spMkLst>
        </pc:spChg>
      </pc:sldChg>
      <pc:sldChg chg="addSp modSp add mod">
        <pc:chgData name="facebook.etzm@gmail.com" userId="05f0189a5894c19d" providerId="LiveId" clId="{18A903F9-3915-4685-83CC-6A6281C58EBE}" dt="2022-02-27T07:09:42.917" v="590" actId="1035"/>
        <pc:sldMkLst>
          <pc:docMk/>
          <pc:sldMk cId="504016233" sldId="398"/>
        </pc:sldMkLst>
        <pc:spChg chg="add mod">
          <ac:chgData name="facebook.etzm@gmail.com" userId="05f0189a5894c19d" providerId="LiveId" clId="{18A903F9-3915-4685-83CC-6A6281C58EBE}" dt="2022-02-27T07:09:42.917" v="590" actId="1035"/>
          <ac:spMkLst>
            <pc:docMk/>
            <pc:sldMk cId="504016233" sldId="398"/>
            <ac:spMk id="4" creationId="{4D5B682F-9C04-4D34-98D6-F811B1518841}"/>
          </ac:spMkLst>
        </pc:spChg>
      </pc:sldChg>
      <pc:sldChg chg="addSp modSp add mod">
        <pc:chgData name="facebook.etzm@gmail.com" userId="05f0189a5894c19d" providerId="LiveId" clId="{18A903F9-3915-4685-83CC-6A6281C58EBE}" dt="2022-02-27T08:12:19.536" v="680" actId="1035"/>
        <pc:sldMkLst>
          <pc:docMk/>
          <pc:sldMk cId="4157054329" sldId="399"/>
        </pc:sldMkLst>
        <pc:spChg chg="add mod">
          <ac:chgData name="facebook.etzm@gmail.com" userId="05f0189a5894c19d" providerId="LiveId" clId="{18A903F9-3915-4685-83CC-6A6281C58EBE}" dt="2022-02-27T08:12:19.536" v="680" actId="1035"/>
          <ac:spMkLst>
            <pc:docMk/>
            <pc:sldMk cId="4157054329" sldId="399"/>
            <ac:spMk id="4" creationId="{6F578AF0-F64C-4B2C-9BB6-021204649245}"/>
          </ac:spMkLst>
        </pc:spChg>
      </pc:sldChg>
      <pc:sldChg chg="add del">
        <pc:chgData name="facebook.etzm@gmail.com" userId="05f0189a5894c19d" providerId="LiveId" clId="{18A903F9-3915-4685-83CC-6A6281C58EBE}" dt="2022-02-27T08:12:32.392" v="685" actId="47"/>
        <pc:sldMkLst>
          <pc:docMk/>
          <pc:sldMk cId="3150841968" sldId="400"/>
        </pc:sldMkLst>
      </pc:sldChg>
      <pc:sldChg chg="add del">
        <pc:chgData name="facebook.etzm@gmail.com" userId="05f0189a5894c19d" providerId="LiveId" clId="{18A903F9-3915-4685-83CC-6A6281C58EBE}" dt="2022-02-27T08:12:31.788" v="684" actId="47"/>
        <pc:sldMkLst>
          <pc:docMk/>
          <pc:sldMk cId="356713740" sldId="401"/>
        </pc:sldMkLst>
      </pc:sldChg>
      <pc:sldChg chg="add del">
        <pc:chgData name="facebook.etzm@gmail.com" userId="05f0189a5894c19d" providerId="LiveId" clId="{18A903F9-3915-4685-83CC-6A6281C58EBE}" dt="2022-02-27T08:12:31.525" v="683" actId="47"/>
        <pc:sldMkLst>
          <pc:docMk/>
          <pc:sldMk cId="3788458006" sldId="402"/>
        </pc:sldMkLst>
      </pc:sldChg>
      <pc:sldChg chg="add del">
        <pc:chgData name="facebook.etzm@gmail.com" userId="05f0189a5894c19d" providerId="LiveId" clId="{18A903F9-3915-4685-83CC-6A6281C58EBE}" dt="2022-02-27T08:12:31.272" v="682" actId="47"/>
        <pc:sldMkLst>
          <pc:docMk/>
          <pc:sldMk cId="1718798310" sldId="403"/>
        </pc:sldMkLst>
      </pc:sldChg>
      <pc:sldChg chg="add del">
        <pc:chgData name="facebook.etzm@gmail.com" userId="05f0189a5894c19d" providerId="LiveId" clId="{18A903F9-3915-4685-83CC-6A6281C58EBE}" dt="2022-02-27T08:12:31.057" v="681" actId="47"/>
        <pc:sldMkLst>
          <pc:docMk/>
          <pc:sldMk cId="3760622029" sldId="404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7A57-7A3E-40FF-9C1C-B8F363F1003D}"/>
              </a:ext>
            </a:extLst>
          </p:cNvPr>
          <p:cNvSpPr txBox="1"/>
          <p:nvPr/>
        </p:nvSpPr>
        <p:spPr>
          <a:xfrm>
            <a:off x="0" y="5361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LôXØm</a:t>
            </a:r>
            <a:r>
              <a:rPr lang="en-IN" dirty="0"/>
              <a:t> </a:t>
            </a:r>
            <a:r>
              <a:rPr lang="en-IN" dirty="0" err="1"/>
              <a:t>ÏßÏúR</a:t>
            </a:r>
            <a:r>
              <a:rPr lang="en-IN" dirty="0"/>
              <a:t> </a:t>
            </a:r>
            <a:r>
              <a:rPr lang="en-IN" dirty="0" err="1"/>
              <a:t>EXLØm</a:t>
            </a:r>
            <a:r>
              <a:rPr lang="en-IN" dirty="0"/>
              <a:t> </a:t>
            </a:r>
            <a:r>
              <a:rPr lang="en-IN" dirty="0" err="1"/>
              <a:t>LXeÏúR</a:t>
            </a:r>
            <a:r>
              <a:rPr lang="en-IN" dirty="0"/>
              <a:t> </a:t>
            </a:r>
          </a:p>
          <a:p>
            <a:r>
              <a:rPr lang="en-IN" dirty="0"/>
              <a:t>Ø¥Ü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ùSÚeÏúR</a:t>
            </a:r>
            <a:r>
              <a:rPr lang="en-IN" dirty="0"/>
              <a:t> </a:t>
            </a:r>
            <a:r>
              <a:rPr lang="en-IN" dirty="0" err="1"/>
              <a:t>CúVÑÜm</a:t>
            </a:r>
            <a:r>
              <a:rPr lang="en-IN" dirty="0"/>
              <a:t> </a:t>
            </a:r>
            <a:r>
              <a:rPr lang="en-IN" dirty="0" err="1"/>
              <a:t>NÁTúU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948D-796B-43B7-8BAE-E40769D5A41A}"/>
              </a:ext>
            </a:extLst>
          </p:cNvPr>
          <p:cNvSpPr txBox="1"/>
          <p:nvPr/>
        </p:nvSpPr>
        <p:spPr>
          <a:xfrm>
            <a:off x="0" y="53492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</a:p>
          <a:p>
            <a:r>
              <a:rPr lang="en-IN" dirty="0"/>
              <a:t>R¬£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AkSôs</a:t>
            </a:r>
            <a:r>
              <a:rPr lang="en-IN" dirty="0"/>
              <a:t> </a:t>
            </a:r>
            <a:r>
              <a:rPr lang="en-IN" dirty="0" err="1"/>
              <a:t>ApúXô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9C671-99AE-43B3-84BE-B25EA567BEE0}"/>
              </a:ext>
            </a:extLst>
          </p:cNvPr>
          <p:cNvSpPr txBox="1"/>
          <p:nvPr/>
        </p:nvSpPr>
        <p:spPr>
          <a:xfrm>
            <a:off x="0" y="53492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. </a:t>
            </a:r>
            <a:r>
              <a:rPr lang="en-IN" dirty="0" err="1"/>
              <a:t>Tôd¡V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</a:p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.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. </a:t>
            </a:r>
            <a:r>
              <a:rPr lang="en-IN" dirty="0" err="1"/>
              <a:t>Tôd¡V</a:t>
            </a:r>
            <a:r>
              <a:rPr lang="en-IN" dirty="0"/>
              <a:t> </a:t>
            </a:r>
            <a:r>
              <a:rPr lang="en-IN" dirty="0" err="1"/>
              <a:t>Sôs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F498B-8B2C-4829-87AC-114941FAC07B}"/>
              </a:ext>
            </a:extLst>
          </p:cNvPr>
          <p:cNvSpPr txBox="1"/>
          <p:nvPr/>
        </p:nvSpPr>
        <p:spPr>
          <a:xfrm>
            <a:off x="0" y="543636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LôiTùRpXôm</a:t>
            </a:r>
            <a:r>
              <a:rPr lang="en-IN" sz="4200" dirty="0"/>
              <a:t> </a:t>
            </a:r>
            <a:r>
              <a:rPr lang="en-IN" sz="4200" dirty="0" err="1"/>
              <a:t>UôûVúV</a:t>
            </a:r>
            <a:r>
              <a:rPr lang="en-IN" sz="4200" dirty="0"/>
              <a:t> </a:t>
            </a:r>
            <a:r>
              <a:rPr lang="en-IN" sz="4200" dirty="0" err="1"/>
              <a:t>UômNm</a:t>
            </a:r>
            <a:r>
              <a:rPr lang="en-IN" sz="4200" dirty="0"/>
              <a:t> </a:t>
            </a:r>
            <a:r>
              <a:rPr lang="en-IN" sz="4200" dirty="0" err="1"/>
              <a:t>GpXôm</a:t>
            </a:r>
            <a:r>
              <a:rPr lang="en-IN" sz="4200" dirty="0"/>
              <a:t> ×</a:t>
            </a:r>
            <a:r>
              <a:rPr lang="en-IN" sz="4200" dirty="0" err="1"/>
              <a:t>pXôúU</a:t>
            </a:r>
            <a:r>
              <a:rPr lang="en-IN" sz="4200" dirty="0"/>
              <a:t> Uô²P¬u </a:t>
            </a:r>
            <a:r>
              <a:rPr lang="en-IN" sz="4200" dirty="0" err="1"/>
              <a:t>U¡ûULs</a:t>
            </a:r>
            <a:r>
              <a:rPr lang="en-IN" sz="4200" dirty="0"/>
              <a:t> </a:t>
            </a:r>
            <a:r>
              <a:rPr lang="en-IN" sz="4200" dirty="0" err="1"/>
              <a:t>UôiÓúTôÏm</a:t>
            </a:r>
            <a:r>
              <a:rPr lang="en-IN" sz="4200" dirty="0"/>
              <a:t> ×</a:t>
            </a:r>
            <a:r>
              <a:rPr lang="en-IN" sz="4200" dirty="0" err="1"/>
              <a:t>péûYlúTôp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F1F01-5CAA-4764-B1CD-0F228FD475BE}"/>
              </a:ext>
            </a:extLst>
          </p:cNvPr>
          <p:cNvSpPr txBox="1"/>
          <p:nvPr/>
        </p:nvSpPr>
        <p:spPr>
          <a:xfrm>
            <a:off x="0" y="542033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LÚûQVôn</a:t>
            </a:r>
            <a:r>
              <a:rPr lang="en-IN" sz="4300" dirty="0"/>
              <a:t> </a:t>
            </a:r>
            <a:r>
              <a:rPr lang="en-IN" sz="4300" dirty="0" err="1"/>
              <a:t>AûZd</a:t>
            </a:r>
            <a:r>
              <a:rPr lang="en-IN" sz="4300" dirty="0"/>
              <a:t>¡\</a:t>
            </a:r>
            <a:r>
              <a:rPr lang="en-IN" sz="4300" dirty="0" err="1"/>
              <a:t>ôo</a:t>
            </a:r>
            <a:r>
              <a:rPr lang="en-IN" sz="4300" dirty="0"/>
              <a:t> ¡</a:t>
            </a:r>
            <a:r>
              <a:rPr lang="en-IN" sz="4300" dirty="0" err="1"/>
              <a:t>ÚûTûV</a:t>
            </a:r>
            <a:r>
              <a:rPr lang="en-IN" sz="4300" dirty="0"/>
              <a:t> ¿ </a:t>
            </a:r>
            <a:r>
              <a:rPr lang="en-IN" sz="4300" dirty="0" err="1"/>
              <a:t>úTôdLôúR</a:t>
            </a:r>
            <a:r>
              <a:rPr lang="en-IN" sz="4300" dirty="0"/>
              <a:t> </a:t>
            </a:r>
          </a:p>
          <a:p>
            <a:r>
              <a:rPr lang="en-IN" sz="4300" dirty="0"/>
              <a:t>UWQ </a:t>
            </a:r>
            <a:r>
              <a:rPr lang="en-IN" sz="4300" dirty="0" err="1"/>
              <a:t>úSWm</a:t>
            </a:r>
            <a:r>
              <a:rPr lang="en-IN" sz="4300" dirty="0"/>
              <a:t> </a:t>
            </a:r>
            <a:r>
              <a:rPr lang="en-IN" sz="4300" dirty="0" err="1"/>
              <a:t>YÚûL«p</a:t>
            </a:r>
            <a:r>
              <a:rPr lang="en-IN" sz="4300" dirty="0"/>
              <a:t> </a:t>
            </a:r>
            <a:r>
              <a:rPr lang="en-IN" sz="4300" dirty="0" err="1"/>
              <a:t>RÚQm</a:t>
            </a:r>
            <a:r>
              <a:rPr lang="en-IN" sz="4300" dirty="0"/>
              <a:t> </a:t>
            </a:r>
            <a:r>
              <a:rPr lang="en-IN" sz="4300" dirty="0" err="1"/>
              <a:t>GpXôm</a:t>
            </a:r>
            <a:r>
              <a:rPr lang="en-IN" sz="4300" dirty="0"/>
              <a:t> </a:t>
            </a:r>
            <a:r>
              <a:rPr lang="en-IN" sz="4300" dirty="0" err="1"/>
              <a:t>úTôn®Óm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115D7-2612-47B4-9EAC-89F94BF967F9}"/>
              </a:ext>
            </a:extLst>
          </p:cNvPr>
          <p:cNvSpPr txBox="1"/>
          <p:nvPr/>
        </p:nvSpPr>
        <p:spPr>
          <a:xfrm>
            <a:off x="1" y="537730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LôXjûR</a:t>
            </a:r>
            <a:r>
              <a:rPr lang="en-IN" dirty="0"/>
              <a:t> </a:t>
            </a:r>
            <a:r>
              <a:rPr lang="en-IN" dirty="0" err="1"/>
              <a:t>Åi</a:t>
            </a:r>
            <a:r>
              <a:rPr lang="en-IN" dirty="0"/>
              <a:t> </a:t>
            </a:r>
            <a:r>
              <a:rPr lang="en-IN" dirty="0" err="1"/>
              <a:t>úTôdLôúR</a:t>
            </a:r>
            <a:r>
              <a:rPr lang="en-IN" dirty="0"/>
              <a:t> </a:t>
            </a:r>
            <a:r>
              <a:rPr lang="en-IN" dirty="0" err="1"/>
              <a:t>LôVjûR</a:t>
            </a:r>
            <a:r>
              <a:rPr lang="en-IN" dirty="0"/>
              <a:t> ¿ </a:t>
            </a:r>
            <a:r>
              <a:rPr lang="en-IN" dirty="0" err="1"/>
              <a:t>SmTôúR</a:t>
            </a:r>
            <a:r>
              <a:rPr lang="en-IN" dirty="0"/>
              <a:t> </a:t>
            </a:r>
            <a:r>
              <a:rPr lang="en-IN" dirty="0" err="1"/>
              <a:t>Yô­TØm</a:t>
            </a:r>
            <a:r>
              <a:rPr lang="en-IN" dirty="0"/>
              <a:t> </a:t>
            </a:r>
            <a:r>
              <a:rPr lang="en-IN" dirty="0" err="1"/>
              <a:t>UôûVúV</a:t>
            </a:r>
            <a:r>
              <a:rPr lang="en-IN" dirty="0"/>
              <a:t> </a:t>
            </a:r>
            <a:r>
              <a:rPr lang="en-IN" dirty="0" err="1"/>
              <a:t>YôrSôÞm</a:t>
            </a:r>
            <a:r>
              <a:rPr lang="en-IN" dirty="0"/>
              <a:t> T\</a:t>
            </a:r>
            <a:r>
              <a:rPr lang="en-IN" dirty="0" err="1"/>
              <a:t>dÏúR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CBA5E-D7A7-46D7-BECB-DBB3EF3FC5E2}"/>
              </a:ext>
            </a:extLst>
          </p:cNvPr>
          <p:cNvSpPr txBox="1"/>
          <p:nvPr/>
        </p:nvSpPr>
        <p:spPr>
          <a:xfrm>
            <a:off x="0" y="53692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UôVúXôûL</a:t>
            </a:r>
            <a:r>
              <a:rPr lang="en-IN" dirty="0"/>
              <a:t> </a:t>
            </a:r>
            <a:r>
              <a:rPr lang="en-IN" dirty="0" err="1"/>
              <a:t>SmTôúR</a:t>
            </a:r>
            <a:r>
              <a:rPr lang="en-IN" dirty="0"/>
              <a:t> </a:t>
            </a:r>
            <a:r>
              <a:rPr lang="en-IN" dirty="0" err="1"/>
              <a:t>UôkRo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ùNpXôúR</a:t>
            </a:r>
            <a:r>
              <a:rPr lang="en-IN" dirty="0"/>
              <a:t>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CWh£dL</a:t>
            </a:r>
            <a:r>
              <a:rPr lang="en-IN" dirty="0"/>
              <a:t> </a:t>
            </a:r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Sm×Yôn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61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B682F-9C04-4D34-98D6-F811B1518841}"/>
              </a:ext>
            </a:extLst>
          </p:cNvPr>
          <p:cNvSpPr txBox="1"/>
          <p:nvPr/>
        </p:nvSpPr>
        <p:spPr>
          <a:xfrm>
            <a:off x="0" y="540397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LojRWôm</a:t>
            </a:r>
            <a:r>
              <a:rPr lang="en-IN" sz="4300" dirty="0"/>
              <a:t> </a:t>
            </a:r>
            <a:r>
              <a:rPr lang="en-IN" sz="4300" dirty="0" err="1"/>
              <a:t>Sm</a:t>
            </a:r>
            <a:r>
              <a:rPr lang="en-IN" sz="4300" dirty="0"/>
              <a:t> </a:t>
            </a:r>
            <a:r>
              <a:rPr lang="en-IN" sz="4300" dirty="0" err="1"/>
              <a:t>CúVÑ®u</a:t>
            </a:r>
            <a:r>
              <a:rPr lang="en-IN" sz="4300" dirty="0"/>
              <a:t> </a:t>
            </a:r>
            <a:r>
              <a:rPr lang="en-IN" sz="4300" dirty="0" err="1"/>
              <a:t>YÚûL</a:t>
            </a:r>
            <a:r>
              <a:rPr lang="en-IN" sz="4300" dirty="0"/>
              <a:t> </a:t>
            </a:r>
            <a:r>
              <a:rPr lang="en-IN" sz="4300" dirty="0" err="1"/>
              <a:t>SôÞm</a:t>
            </a:r>
            <a:r>
              <a:rPr lang="en-IN" sz="4300" dirty="0"/>
              <a:t> </a:t>
            </a:r>
            <a:r>
              <a:rPr lang="en-IN" sz="4300" dirty="0" err="1"/>
              <a:t>ùSÚeÏúR</a:t>
            </a:r>
            <a:r>
              <a:rPr lang="en-IN" sz="4300" dirty="0"/>
              <a:t> ¾®WUôn </a:t>
            </a:r>
            <a:r>
              <a:rPr lang="en-IN" sz="4300" dirty="0" err="1"/>
              <a:t>K¥Yô</a:t>
            </a:r>
            <a:r>
              <a:rPr lang="en-IN" sz="4300" dirty="0"/>
              <a:t> </a:t>
            </a:r>
            <a:r>
              <a:rPr lang="en-IN" sz="4300" dirty="0" err="1"/>
              <a:t>Sôû</a:t>
            </a:r>
            <a:r>
              <a:rPr lang="en-IN" sz="4300" dirty="0"/>
              <a:t>[ Eu </a:t>
            </a:r>
            <a:r>
              <a:rPr lang="en-IN" sz="4300" dirty="0" err="1"/>
              <a:t>Sôs</a:t>
            </a:r>
            <a:r>
              <a:rPr lang="en-IN" sz="4300" dirty="0"/>
              <a:t> </a:t>
            </a:r>
            <a:r>
              <a:rPr lang="en-IN" sz="4300" dirty="0" err="1"/>
              <a:t>ApXúY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50401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8AF0-F64C-4B2C-9BB6-021204649245}"/>
              </a:ext>
            </a:extLst>
          </p:cNvPr>
          <p:cNvSpPr txBox="1"/>
          <p:nvPr/>
        </p:nvSpPr>
        <p:spPr>
          <a:xfrm>
            <a:off x="0" y="53692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CúRô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Øt±Ûm</a:t>
            </a:r>
            <a:r>
              <a:rPr lang="en-IN" dirty="0"/>
              <a:t> </a:t>
            </a:r>
            <a:r>
              <a:rPr lang="en-IN" dirty="0" err="1"/>
              <a:t>TûPd¡ú</a:t>
            </a:r>
            <a:r>
              <a:rPr lang="en-IN" dirty="0"/>
              <a:t>\u </a:t>
            </a:r>
            <a:r>
              <a:rPr lang="en-IN" dirty="0" err="1"/>
              <a:t>HtßdùLôsÞm</a:t>
            </a:r>
            <a:r>
              <a:rPr lang="en-IN" dirty="0"/>
              <a:t> </a:t>
            </a:r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tLúY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05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144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2022-03-13T01:19:19Z</dcterms:modified>
</cp:coreProperties>
</file>