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0369E-28D2-43A1-8305-60AD342041B0}" v="12" dt="2022-03-13T01:21:0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97C0369E-28D2-43A1-8305-60AD342041B0}"/>
    <pc:docChg chg="delSld modSld">
      <pc:chgData name="Samson Christopher" userId="6a13b5f1e64a53ae" providerId="LiveId" clId="{97C0369E-28D2-43A1-8305-60AD342041B0}" dt="2022-03-13T01:21:02.258" v="11" actId="47"/>
      <pc:docMkLst>
        <pc:docMk/>
      </pc:docMkLst>
      <pc:sldChg chg="modSp mod">
        <pc:chgData name="Samson Christopher" userId="6a13b5f1e64a53ae" providerId="LiveId" clId="{97C0369E-28D2-43A1-8305-60AD342041B0}" dt="2022-03-13T01:20:41.564" v="9" actId="1036"/>
        <pc:sldMkLst>
          <pc:docMk/>
          <pc:sldMk cId="659567130" sldId="394"/>
        </pc:sldMkLst>
        <pc:spChg chg="mod">
          <ac:chgData name="Samson Christopher" userId="6a13b5f1e64a53ae" providerId="LiveId" clId="{97C0369E-28D2-43A1-8305-60AD342041B0}" dt="2022-03-13T01:20:41.564" v="9" actId="1036"/>
          <ac:spMkLst>
            <pc:docMk/>
            <pc:sldMk cId="659567130" sldId="394"/>
            <ac:spMk id="4" creationId="{9CCFF781-9339-4A00-8175-CC0B0CDB32D6}"/>
          </ac:spMkLst>
        </pc:spChg>
      </pc:sldChg>
      <pc:sldChg chg="del">
        <pc:chgData name="Samson Christopher" userId="6a13b5f1e64a53ae" providerId="LiveId" clId="{97C0369E-28D2-43A1-8305-60AD342041B0}" dt="2022-03-13T01:20:56.028" v="10" actId="47"/>
        <pc:sldMkLst>
          <pc:docMk/>
          <pc:sldMk cId="859356432" sldId="395"/>
        </pc:sldMkLst>
      </pc:sldChg>
      <pc:sldChg chg="del">
        <pc:chgData name="Samson Christopher" userId="6a13b5f1e64a53ae" providerId="LiveId" clId="{97C0369E-28D2-43A1-8305-60AD342041B0}" dt="2022-03-13T01:21:02.258" v="11" actId="47"/>
        <pc:sldMkLst>
          <pc:docMk/>
          <pc:sldMk cId="3651723684" sldId="397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facebook.etzm@gmail.com" userId="05f0189a5894c19d" providerId="LiveId" clId="{2D036DF6-82FF-4128-94C3-84B345DC2F49}"/>
    <pc:docChg chg="undo custSel addSld delSld modSld">
      <pc:chgData name="facebook.etzm@gmail.com" userId="05f0189a5894c19d" providerId="LiveId" clId="{2D036DF6-82FF-4128-94C3-84B345DC2F49}" dt="2022-02-27T09:31:21.523" v="424" actId="47"/>
      <pc:docMkLst>
        <pc:docMk/>
      </pc:docMkLst>
      <pc:sldChg chg="del">
        <pc:chgData name="facebook.etzm@gmail.com" userId="05f0189a5894c19d" providerId="LiveId" clId="{2D036DF6-82FF-4128-94C3-84B345DC2F49}" dt="2022-02-27T09:31:21.523" v="424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2D036DF6-82FF-4128-94C3-84B345DC2F49}" dt="2022-02-27T09:24:41.528" v="51" actId="1036"/>
        <pc:sldMkLst>
          <pc:docMk/>
          <pc:sldMk cId="944968354" sldId="391"/>
        </pc:sldMkLst>
        <pc:spChg chg="add mod">
          <ac:chgData name="facebook.etzm@gmail.com" userId="05f0189a5894c19d" providerId="LiveId" clId="{2D036DF6-82FF-4128-94C3-84B345DC2F49}" dt="2022-02-27T09:24:41.528" v="51" actId="1036"/>
          <ac:spMkLst>
            <pc:docMk/>
            <pc:sldMk cId="944968354" sldId="391"/>
            <ac:spMk id="4" creationId="{B33297B2-E328-4225-A390-C4767DC503AD}"/>
          </ac:spMkLst>
        </pc:spChg>
      </pc:sldChg>
      <pc:sldChg chg="addSp modSp mod">
        <pc:chgData name="facebook.etzm@gmail.com" userId="05f0189a5894c19d" providerId="LiveId" clId="{2D036DF6-82FF-4128-94C3-84B345DC2F49}" dt="2022-02-27T09:25:52.790" v="101" actId="1036"/>
        <pc:sldMkLst>
          <pc:docMk/>
          <pc:sldMk cId="1414681237" sldId="392"/>
        </pc:sldMkLst>
        <pc:spChg chg="add mod">
          <ac:chgData name="facebook.etzm@gmail.com" userId="05f0189a5894c19d" providerId="LiveId" clId="{2D036DF6-82FF-4128-94C3-84B345DC2F49}" dt="2022-02-27T09:25:52.790" v="101" actId="1036"/>
          <ac:spMkLst>
            <pc:docMk/>
            <pc:sldMk cId="1414681237" sldId="392"/>
            <ac:spMk id="4" creationId="{A35B547E-97C0-4445-B92A-5BFFD64B8405}"/>
          </ac:spMkLst>
        </pc:spChg>
      </pc:sldChg>
      <pc:sldChg chg="addSp modSp mod">
        <pc:chgData name="facebook.etzm@gmail.com" userId="05f0189a5894c19d" providerId="LiveId" clId="{2D036DF6-82FF-4128-94C3-84B345DC2F49}" dt="2022-02-27T09:27:23.723" v="197" actId="1035"/>
        <pc:sldMkLst>
          <pc:docMk/>
          <pc:sldMk cId="4103851070" sldId="393"/>
        </pc:sldMkLst>
        <pc:spChg chg="add mod">
          <ac:chgData name="facebook.etzm@gmail.com" userId="05f0189a5894c19d" providerId="LiveId" clId="{2D036DF6-82FF-4128-94C3-84B345DC2F49}" dt="2022-02-27T09:27:23.723" v="197" actId="1035"/>
          <ac:spMkLst>
            <pc:docMk/>
            <pc:sldMk cId="4103851070" sldId="393"/>
            <ac:spMk id="4" creationId="{672D0543-F3AD-4FAB-889A-C7E0B4AA9C84}"/>
          </ac:spMkLst>
        </pc:spChg>
      </pc:sldChg>
      <pc:sldChg chg="addSp modSp mod">
        <pc:chgData name="facebook.etzm@gmail.com" userId="05f0189a5894c19d" providerId="LiveId" clId="{2D036DF6-82FF-4128-94C3-84B345DC2F49}" dt="2022-02-27T09:28:24.941" v="260" actId="1036"/>
        <pc:sldMkLst>
          <pc:docMk/>
          <pc:sldMk cId="659567130" sldId="394"/>
        </pc:sldMkLst>
        <pc:spChg chg="add mod">
          <ac:chgData name="facebook.etzm@gmail.com" userId="05f0189a5894c19d" providerId="LiveId" clId="{2D036DF6-82FF-4128-94C3-84B345DC2F49}" dt="2022-02-27T09:28:24.941" v="260" actId="1036"/>
          <ac:spMkLst>
            <pc:docMk/>
            <pc:sldMk cId="659567130" sldId="394"/>
            <ac:spMk id="4" creationId="{9CCFF781-9339-4A00-8175-CC0B0CDB32D6}"/>
          </ac:spMkLst>
        </pc:spChg>
      </pc:sldChg>
      <pc:sldChg chg="addSp delSp modSp mod">
        <pc:chgData name="facebook.etzm@gmail.com" userId="05f0189a5894c19d" providerId="LiveId" clId="{2D036DF6-82FF-4128-94C3-84B345DC2F49}" dt="2022-02-27T09:30:08.414" v="327" actId="1035"/>
        <pc:sldMkLst>
          <pc:docMk/>
          <pc:sldMk cId="859356432" sldId="395"/>
        </pc:sldMkLst>
        <pc:spChg chg="add del mod">
          <ac:chgData name="facebook.etzm@gmail.com" userId="05f0189a5894c19d" providerId="LiveId" clId="{2D036DF6-82FF-4128-94C3-84B345DC2F49}" dt="2022-02-27T09:28:47.257" v="263" actId="478"/>
          <ac:spMkLst>
            <pc:docMk/>
            <pc:sldMk cId="859356432" sldId="395"/>
            <ac:spMk id="4" creationId="{D34A2958-611B-4337-82E5-6892AE5EE32D}"/>
          </ac:spMkLst>
        </pc:spChg>
        <pc:spChg chg="add mod">
          <ac:chgData name="facebook.etzm@gmail.com" userId="05f0189a5894c19d" providerId="LiveId" clId="{2D036DF6-82FF-4128-94C3-84B345DC2F49}" dt="2022-02-27T09:30:08.414" v="327" actId="1035"/>
          <ac:spMkLst>
            <pc:docMk/>
            <pc:sldMk cId="859356432" sldId="395"/>
            <ac:spMk id="7" creationId="{ED5F0FD0-FD05-49A2-93AD-6FCACA0173AD}"/>
          </ac:spMkLst>
        </pc:spChg>
      </pc:sldChg>
      <pc:sldChg chg="addSp modSp add mod">
        <pc:chgData name="facebook.etzm@gmail.com" userId="05f0189a5894c19d" providerId="LiveId" clId="{2D036DF6-82FF-4128-94C3-84B345DC2F49}" dt="2022-02-27T09:30:51.610" v="382" actId="1035"/>
        <pc:sldMkLst>
          <pc:docMk/>
          <pc:sldMk cId="1442707387" sldId="396"/>
        </pc:sldMkLst>
        <pc:spChg chg="add mod">
          <ac:chgData name="facebook.etzm@gmail.com" userId="05f0189a5894c19d" providerId="LiveId" clId="{2D036DF6-82FF-4128-94C3-84B345DC2F49}" dt="2022-02-27T09:30:51.610" v="382" actId="1035"/>
          <ac:spMkLst>
            <pc:docMk/>
            <pc:sldMk cId="1442707387" sldId="396"/>
            <ac:spMk id="4" creationId="{0E9C9215-CD70-4006-8A40-EBF76DAA2CB4}"/>
          </ac:spMkLst>
        </pc:spChg>
      </pc:sldChg>
      <pc:sldChg chg="addSp modSp add mod">
        <pc:chgData name="facebook.etzm@gmail.com" userId="05f0189a5894c19d" providerId="LiveId" clId="{2D036DF6-82FF-4128-94C3-84B345DC2F49}" dt="2022-02-27T09:31:14.992" v="423" actId="1036"/>
        <pc:sldMkLst>
          <pc:docMk/>
          <pc:sldMk cId="3651723684" sldId="397"/>
        </pc:sldMkLst>
        <pc:spChg chg="add mod">
          <ac:chgData name="facebook.etzm@gmail.com" userId="05f0189a5894c19d" providerId="LiveId" clId="{2D036DF6-82FF-4128-94C3-84B345DC2F49}" dt="2022-02-27T09:31:14.992" v="423" actId="1036"/>
          <ac:spMkLst>
            <pc:docMk/>
            <pc:sldMk cId="3651723684" sldId="397"/>
            <ac:spMk id="4" creationId="{EDBC00DF-250E-4B23-B41F-9BF27D72A1E1}"/>
          </ac:spMkLst>
        </pc:spChg>
      </pc:sldChg>
      <pc:sldChg chg="add del">
        <pc:chgData name="facebook.etzm@gmail.com" userId="05f0189a5894c19d" providerId="LiveId" clId="{2D036DF6-82FF-4128-94C3-84B345DC2F49}" dt="2022-02-27T09:29:32.669" v="272" actId="47"/>
        <pc:sldMkLst>
          <pc:docMk/>
          <pc:sldMk cId="2362843663" sldId="398"/>
        </pc:sldMkLst>
      </pc:sldChg>
      <pc:sldChg chg="add del">
        <pc:chgData name="facebook.etzm@gmail.com" userId="05f0189a5894c19d" providerId="LiveId" clId="{2D036DF6-82FF-4128-94C3-84B345DC2F49}" dt="2022-02-27T09:29:32.028" v="271" actId="47"/>
        <pc:sldMkLst>
          <pc:docMk/>
          <pc:sldMk cId="2012508549" sldId="399"/>
        </pc:sldMkLst>
      </pc:sldChg>
      <pc:sldChg chg="add del">
        <pc:chgData name="facebook.etzm@gmail.com" userId="05f0189a5894c19d" providerId="LiveId" clId="{2D036DF6-82FF-4128-94C3-84B345DC2F49}" dt="2022-02-27T09:29:31.586" v="270" actId="47"/>
        <pc:sldMkLst>
          <pc:docMk/>
          <pc:sldMk cId="1229609533" sldId="400"/>
        </pc:sldMkLst>
      </pc:sldChg>
      <pc:sldChg chg="add del">
        <pc:chgData name="facebook.etzm@gmail.com" userId="05f0189a5894c19d" providerId="LiveId" clId="{2D036DF6-82FF-4128-94C3-84B345DC2F49}" dt="2022-02-27T09:29:31.355" v="269" actId="47"/>
        <pc:sldMkLst>
          <pc:docMk/>
          <pc:sldMk cId="3477643741" sldId="401"/>
        </pc:sldMkLst>
      </pc:sldChg>
      <pc:sldChg chg="add del">
        <pc:chgData name="facebook.etzm@gmail.com" userId="05f0189a5894c19d" providerId="LiveId" clId="{2D036DF6-82FF-4128-94C3-84B345DC2F49}" dt="2022-02-27T09:29:30.865" v="268" actId="47"/>
        <pc:sldMkLst>
          <pc:docMk/>
          <pc:sldMk cId="1392393978" sldId="402"/>
        </pc:sldMkLst>
      </pc:sldChg>
      <pc:sldChg chg="add del">
        <pc:chgData name="facebook.etzm@gmail.com" userId="05f0189a5894c19d" providerId="LiveId" clId="{2D036DF6-82FF-4128-94C3-84B345DC2F49}" dt="2022-02-27T09:29:30.663" v="267" actId="47"/>
        <pc:sldMkLst>
          <pc:docMk/>
          <pc:sldMk cId="4044945251" sldId="40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97B2-E328-4225-A390-C4767DC503AD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err="1"/>
              <a:t>TXØm</a:t>
            </a:r>
            <a:r>
              <a:rPr lang="en-IN"/>
              <a:t> </a:t>
            </a:r>
            <a:r>
              <a:rPr lang="en-IN" err="1"/>
              <a:t>ApX</a:t>
            </a:r>
            <a:r>
              <a:rPr lang="en-IN"/>
              <a:t> </a:t>
            </a:r>
            <a:r>
              <a:rPr lang="en-IN" err="1"/>
              <a:t>TWôd¡WUØm</a:t>
            </a:r>
            <a:r>
              <a:rPr lang="en-IN"/>
              <a:t> </a:t>
            </a:r>
            <a:r>
              <a:rPr lang="en-IN" err="1"/>
              <a:t>ApX</a:t>
            </a:r>
            <a:r>
              <a:rPr lang="en-IN"/>
              <a:t> </a:t>
            </a:r>
          </a:p>
          <a:p>
            <a:r>
              <a:rPr lang="en-IN"/>
              <a:t>B®«]</a:t>
            </a:r>
            <a:r>
              <a:rPr lang="en-IN" err="1"/>
              <a:t>ôp</a:t>
            </a:r>
            <a:r>
              <a:rPr lang="en-IN"/>
              <a:t> </a:t>
            </a:r>
            <a:r>
              <a:rPr lang="en-IN" err="1"/>
              <a:t>BÏm</a:t>
            </a:r>
            <a:r>
              <a:rPr lang="en-IN"/>
              <a:t> </a:t>
            </a:r>
            <a:r>
              <a:rPr lang="en-IN" err="1"/>
              <a:t>úRY</a:t>
            </a:r>
            <a:r>
              <a:rPr lang="en-IN"/>
              <a:t> B®«]</a:t>
            </a:r>
            <a:r>
              <a:rPr lang="en-IN" err="1"/>
              <a:t>ôp</a:t>
            </a:r>
            <a:r>
              <a:rPr lang="en-IN"/>
              <a:t> </a:t>
            </a:r>
            <a:r>
              <a:rPr lang="en-IN" err="1"/>
              <a:t>BÏm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47E-97C0-4445-B92A-5BFFD64B8405}"/>
              </a:ext>
            </a:extLst>
          </p:cNvPr>
          <p:cNvSpPr txBox="1"/>
          <p:nvPr/>
        </p:nvSpPr>
        <p:spPr>
          <a:xfrm>
            <a:off x="0" y="53532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err="1"/>
              <a:t>Ñj§L¬Ùm</a:t>
            </a:r>
            <a:r>
              <a:rPr lang="en-IN"/>
              <a:t> </a:t>
            </a:r>
            <a:r>
              <a:rPr lang="en-IN" err="1"/>
              <a:t>Ñj§L¬Ùm</a:t>
            </a:r>
            <a:r>
              <a:rPr lang="en-IN"/>
              <a:t> </a:t>
            </a:r>
            <a:r>
              <a:rPr lang="en-IN" err="1"/>
              <a:t>TôYeLû</a:t>
            </a:r>
            <a:r>
              <a:rPr lang="en-IN"/>
              <a:t>[ </a:t>
            </a:r>
            <a:r>
              <a:rPr lang="en-IN" err="1"/>
              <a:t>Ñj§L¬Ùm</a:t>
            </a:r>
            <a:r>
              <a:rPr lang="en-IN"/>
              <a:t> </a:t>
            </a:r>
            <a:r>
              <a:rPr lang="en-IN" err="1"/>
              <a:t>ÏQUôdÏm</a:t>
            </a:r>
            <a:r>
              <a:rPr lang="en-IN"/>
              <a:t> </a:t>
            </a:r>
            <a:r>
              <a:rPr lang="en-IN" err="1"/>
              <a:t>ÏQUôdÏm</a:t>
            </a:r>
            <a:r>
              <a:rPr lang="en-IN"/>
              <a:t> ®</a:t>
            </a:r>
            <a:r>
              <a:rPr lang="en-IN" err="1"/>
              <a:t>Vô§ûV</a:t>
            </a:r>
            <a:r>
              <a:rPr lang="en-IN"/>
              <a:t> </a:t>
            </a:r>
            <a:r>
              <a:rPr lang="en-IN" err="1"/>
              <a:t>ÏQUôdÏm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D0543-F3AD-4FAB-889A-C7E0B4AA9C84}"/>
              </a:ext>
            </a:extLst>
          </p:cNvPr>
          <p:cNvSpPr txBox="1"/>
          <p:nvPr/>
        </p:nvSpPr>
        <p:spPr>
          <a:xfrm>
            <a:off x="0" y="565799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err="1"/>
              <a:t>ApúXíVô</a:t>
            </a:r>
            <a:r>
              <a:rPr lang="en-IN"/>
              <a:t> </a:t>
            </a:r>
            <a:r>
              <a:rPr lang="en-IN" err="1"/>
              <a:t>ApúXíVô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FF781-9339-4A00-8175-CC0B0CDB32D6}"/>
              </a:ext>
            </a:extLst>
          </p:cNvPr>
          <p:cNvSpPr txBox="1"/>
          <p:nvPr/>
        </p:nvSpPr>
        <p:spPr>
          <a:xfrm>
            <a:off x="0" y="542000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err="1"/>
              <a:t>ù_Tm</a:t>
            </a:r>
            <a:r>
              <a:rPr lang="en-IN" sz="4200"/>
              <a:t> </a:t>
            </a:r>
            <a:r>
              <a:rPr lang="en-IN" sz="4200" err="1"/>
              <a:t>úLÞm</a:t>
            </a:r>
            <a:r>
              <a:rPr lang="en-IN" sz="4200"/>
              <a:t>. </a:t>
            </a:r>
            <a:r>
              <a:rPr lang="en-IN" sz="4200" err="1"/>
              <a:t>ù_Tm</a:t>
            </a:r>
            <a:r>
              <a:rPr lang="en-IN" sz="4200"/>
              <a:t> </a:t>
            </a:r>
            <a:r>
              <a:rPr lang="en-IN" sz="4200" err="1"/>
              <a:t>úLÞm</a:t>
            </a:r>
            <a:r>
              <a:rPr lang="en-IN" sz="4200"/>
              <a:t> </a:t>
            </a:r>
            <a:r>
              <a:rPr lang="en-IN" sz="4200" err="1"/>
              <a:t>GeL</a:t>
            </a:r>
            <a:r>
              <a:rPr lang="en-IN" sz="4200"/>
              <a:t>[Õ </a:t>
            </a:r>
            <a:r>
              <a:rPr lang="en-IN" sz="4200" err="1"/>
              <a:t>ù_Tm</a:t>
            </a:r>
            <a:r>
              <a:rPr lang="en-IN" sz="4200"/>
              <a:t> </a:t>
            </a:r>
            <a:r>
              <a:rPr lang="en-IN" sz="4200" err="1"/>
              <a:t>úLÞm</a:t>
            </a:r>
            <a:r>
              <a:rPr lang="en-IN" sz="4200"/>
              <a:t> </a:t>
            </a:r>
            <a:r>
              <a:rPr lang="en-IN" sz="4200" err="1"/>
              <a:t>T§p</a:t>
            </a:r>
            <a:r>
              <a:rPr lang="en-IN" sz="4200"/>
              <a:t> </a:t>
            </a:r>
            <a:r>
              <a:rPr lang="en-IN" sz="4200" err="1"/>
              <a:t>RôÚm</a:t>
            </a:r>
            <a:r>
              <a:rPr lang="en-IN" sz="4200"/>
              <a:t>. </a:t>
            </a:r>
            <a:r>
              <a:rPr lang="en-IN" sz="4200" err="1"/>
              <a:t>T§p</a:t>
            </a:r>
            <a:r>
              <a:rPr lang="en-IN" sz="4200"/>
              <a:t> </a:t>
            </a:r>
            <a:r>
              <a:rPr lang="en-IN" sz="4200" err="1"/>
              <a:t>RôÚm</a:t>
            </a:r>
            <a:r>
              <a:rPr lang="en-IN" sz="4200"/>
              <a:t> Li½ÚdÏ </a:t>
            </a:r>
            <a:r>
              <a:rPr lang="en-IN" sz="4200" err="1"/>
              <a:t>T§p</a:t>
            </a:r>
            <a:r>
              <a:rPr lang="en-IN" sz="4200"/>
              <a:t> </a:t>
            </a:r>
            <a:r>
              <a:rPr lang="en-IN" sz="4200" err="1"/>
              <a:t>RôÚm</a:t>
            </a:r>
            <a:endParaRPr lang="en-IN" sz="420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C9215-CD70-4006-8A40-EBF76DAA2CB4}"/>
              </a:ext>
            </a:extLst>
          </p:cNvPr>
          <p:cNvSpPr txBox="1"/>
          <p:nvPr/>
        </p:nvSpPr>
        <p:spPr>
          <a:xfrm>
            <a:off x="0" y="5353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/>
              <a:t>®</a:t>
            </a:r>
            <a:r>
              <a:rPr lang="en-IN" err="1"/>
              <a:t>ÓRûXûV</a:t>
            </a:r>
            <a:r>
              <a:rPr lang="en-IN"/>
              <a:t> ®</a:t>
            </a:r>
            <a:r>
              <a:rPr lang="en-IN" err="1"/>
              <a:t>ÓRûXûV</a:t>
            </a:r>
            <a:r>
              <a:rPr lang="en-IN"/>
              <a:t> ®</a:t>
            </a:r>
            <a:r>
              <a:rPr lang="en-IN" err="1"/>
              <a:t>Úm</a:t>
            </a:r>
            <a:r>
              <a:rPr lang="en-IN"/>
              <a:t>×¡ú\</a:t>
            </a:r>
            <a:r>
              <a:rPr lang="en-IN" err="1"/>
              <a:t>ôm</a:t>
            </a:r>
            <a:r>
              <a:rPr lang="en-IN"/>
              <a:t> </a:t>
            </a:r>
            <a:r>
              <a:rPr lang="en-IN" err="1"/>
              <a:t>IVô</a:t>
            </a:r>
            <a:r>
              <a:rPr lang="en-IN"/>
              <a:t>  </a:t>
            </a:r>
            <a:r>
              <a:rPr lang="en-IN" err="1"/>
              <a:t>RôÚUnVô</a:t>
            </a:r>
            <a:r>
              <a:rPr lang="en-IN"/>
              <a:t> </a:t>
            </a:r>
            <a:r>
              <a:rPr lang="en-IN" err="1"/>
              <a:t>RôÚUnVô</a:t>
            </a:r>
            <a:r>
              <a:rPr lang="en-IN"/>
              <a:t> </a:t>
            </a:r>
            <a:r>
              <a:rPr lang="en-IN" err="1"/>
              <a:t>Cuú</a:t>
            </a:r>
            <a:r>
              <a:rPr lang="en-IN"/>
              <a:t>\ </a:t>
            </a:r>
            <a:r>
              <a:rPr lang="en-IN" err="1"/>
              <a:t>RôÚUnV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0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revision>1</cp:revision>
  <dcterms:created xsi:type="dcterms:W3CDTF">2019-11-02T16:27:41Z</dcterms:created>
  <dcterms:modified xsi:type="dcterms:W3CDTF">2022-03-13T01:21:15Z</dcterms:modified>
</cp:coreProperties>
</file>