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396" r:id="rId3"/>
    <p:sldId id="402" r:id="rId4"/>
    <p:sldId id="400" r:id="rId5"/>
    <p:sldId id="401" r:id="rId6"/>
    <p:sldId id="39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F22DACCD-1451-4ED8-AA3F-8B16A7E3ED1C}"/>
    <pc:docChg chg="undo custSel modSld sldOrd">
      <pc:chgData name="Samson Christopher" userId="6a13b5f1e64a53ae" providerId="LiveId" clId="{F22DACCD-1451-4ED8-AA3F-8B16A7E3ED1C}" dt="2022-03-13T01:26:47.384" v="27" actId="1036"/>
      <pc:docMkLst>
        <pc:docMk/>
      </pc:docMkLst>
      <pc:sldChg chg="modSp mod">
        <pc:chgData name="Samson Christopher" userId="6a13b5f1e64a53ae" providerId="LiveId" clId="{F22DACCD-1451-4ED8-AA3F-8B16A7E3ED1C}" dt="2022-03-13T01:26:47.384" v="27" actId="1036"/>
        <pc:sldMkLst>
          <pc:docMk/>
          <pc:sldMk cId="1414681237" sldId="392"/>
        </pc:sldMkLst>
        <pc:spChg chg="mod">
          <ac:chgData name="Samson Christopher" userId="6a13b5f1e64a53ae" providerId="LiveId" clId="{F22DACCD-1451-4ED8-AA3F-8B16A7E3ED1C}" dt="2022-03-13T01:26:47.384" v="27" actId="1036"/>
          <ac:spMkLst>
            <pc:docMk/>
            <pc:sldMk cId="1414681237" sldId="392"/>
            <ac:spMk id="4" creationId="{901FA5FD-7A3C-4CBE-A93A-5E277687993E}"/>
          </ac:spMkLst>
        </pc:spChg>
      </pc:sldChg>
      <pc:sldChg chg="modSp mod">
        <pc:chgData name="Samson Christopher" userId="6a13b5f1e64a53ae" providerId="LiveId" clId="{F22DACCD-1451-4ED8-AA3F-8B16A7E3ED1C}" dt="2022-03-13T01:23:28.518" v="8" actId="1035"/>
        <pc:sldMkLst>
          <pc:docMk/>
          <pc:sldMk cId="743798641" sldId="400"/>
        </pc:sldMkLst>
        <pc:spChg chg="mod">
          <ac:chgData name="Samson Christopher" userId="6a13b5f1e64a53ae" providerId="LiveId" clId="{F22DACCD-1451-4ED8-AA3F-8B16A7E3ED1C}" dt="2022-03-13T01:23:28.518" v="8" actId="1035"/>
          <ac:spMkLst>
            <pc:docMk/>
            <pc:sldMk cId="743798641" sldId="400"/>
            <ac:spMk id="4" creationId="{10EBB147-D550-43F3-906B-023486CE0A8C}"/>
          </ac:spMkLst>
        </pc:spChg>
      </pc:sldChg>
      <pc:sldChg chg="modSp mod">
        <pc:chgData name="Samson Christopher" userId="6a13b5f1e64a53ae" providerId="LiveId" clId="{F22DACCD-1451-4ED8-AA3F-8B16A7E3ED1C}" dt="2022-03-13T01:24:20.050" v="23" actId="1036"/>
        <pc:sldMkLst>
          <pc:docMk/>
          <pc:sldMk cId="2888467612" sldId="401"/>
        </pc:sldMkLst>
        <pc:spChg chg="mod">
          <ac:chgData name="Samson Christopher" userId="6a13b5f1e64a53ae" providerId="LiveId" clId="{F22DACCD-1451-4ED8-AA3F-8B16A7E3ED1C}" dt="2022-03-13T01:24:20.050" v="23" actId="1036"/>
          <ac:spMkLst>
            <pc:docMk/>
            <pc:sldMk cId="2888467612" sldId="401"/>
            <ac:spMk id="4" creationId="{6DD28720-5669-4C35-AC3E-5005CAB36CAA}"/>
          </ac:spMkLst>
        </pc:spChg>
      </pc:sldChg>
      <pc:sldChg chg="ord">
        <pc:chgData name="Samson Christopher" userId="6a13b5f1e64a53ae" providerId="LiveId" clId="{F22DACCD-1451-4ED8-AA3F-8B16A7E3ED1C}" dt="2022-03-13T01:23:52.612" v="18"/>
        <pc:sldMkLst>
          <pc:docMk/>
          <pc:sldMk cId="3117356508" sldId="402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facebook.etzm@gmail.com" userId="05f0189a5894c19d" providerId="LiveId" clId="{3E199F47-1D21-455F-A60C-56DE2FC036B1}"/>
    <pc:docChg chg="undo custSel addSld delSld modSld">
      <pc:chgData name="facebook.etzm@gmail.com" userId="05f0189a5894c19d" providerId="LiveId" clId="{3E199F47-1D21-455F-A60C-56DE2FC036B1}" dt="2022-02-27T09:46:24.832" v="454" actId="47"/>
      <pc:docMkLst>
        <pc:docMk/>
      </pc:docMkLst>
      <pc:sldChg chg="del">
        <pc:chgData name="facebook.etzm@gmail.com" userId="05f0189a5894c19d" providerId="LiveId" clId="{3E199F47-1D21-455F-A60C-56DE2FC036B1}" dt="2022-02-27T09:46:24.832" v="454" actId="47"/>
        <pc:sldMkLst>
          <pc:docMk/>
          <pc:sldMk cId="3837972156" sldId="388"/>
        </pc:sldMkLst>
      </pc:sldChg>
      <pc:sldChg chg="del">
        <pc:chgData name="facebook.etzm@gmail.com" userId="05f0189a5894c19d" providerId="LiveId" clId="{3E199F47-1D21-455F-A60C-56DE2FC036B1}" dt="2022-02-27T09:33:46.356" v="9" actId="47"/>
        <pc:sldMkLst>
          <pc:docMk/>
          <pc:sldMk cId="944968354" sldId="391"/>
        </pc:sldMkLst>
      </pc:sldChg>
      <pc:sldChg chg="addSp modSp mod">
        <pc:chgData name="facebook.etzm@gmail.com" userId="05f0189a5894c19d" providerId="LiveId" clId="{3E199F47-1D21-455F-A60C-56DE2FC036B1}" dt="2022-02-27T09:46:01.370" v="451" actId="1035"/>
        <pc:sldMkLst>
          <pc:docMk/>
          <pc:sldMk cId="1414681237" sldId="392"/>
        </pc:sldMkLst>
        <pc:spChg chg="add mod">
          <ac:chgData name="facebook.etzm@gmail.com" userId="05f0189a5894c19d" providerId="LiveId" clId="{3E199F47-1D21-455F-A60C-56DE2FC036B1}" dt="2022-02-27T09:46:01.370" v="451" actId="1035"/>
          <ac:spMkLst>
            <pc:docMk/>
            <pc:sldMk cId="1414681237" sldId="392"/>
            <ac:spMk id="4" creationId="{901FA5FD-7A3C-4CBE-A93A-5E277687993E}"/>
          </ac:spMkLst>
        </pc:spChg>
      </pc:sldChg>
      <pc:sldChg chg="addSp modSp del mod">
        <pc:chgData name="facebook.etzm@gmail.com" userId="05f0189a5894c19d" providerId="LiveId" clId="{3E199F47-1D21-455F-A60C-56DE2FC036B1}" dt="2022-02-27T09:44:26.007" v="388" actId="47"/>
        <pc:sldMkLst>
          <pc:docMk/>
          <pc:sldMk cId="4103851070" sldId="393"/>
        </pc:sldMkLst>
        <pc:spChg chg="add mod">
          <ac:chgData name="facebook.etzm@gmail.com" userId="05f0189a5894c19d" providerId="LiveId" clId="{3E199F47-1D21-455F-A60C-56DE2FC036B1}" dt="2022-02-27T09:44:24.513" v="387" actId="6549"/>
          <ac:spMkLst>
            <pc:docMk/>
            <pc:sldMk cId="4103851070" sldId="393"/>
            <ac:spMk id="4" creationId="{287E111E-7210-4FC1-9A5E-E208A4132584}"/>
          </ac:spMkLst>
        </pc:spChg>
      </pc:sldChg>
      <pc:sldChg chg="del">
        <pc:chgData name="facebook.etzm@gmail.com" userId="05f0189a5894c19d" providerId="LiveId" clId="{3E199F47-1D21-455F-A60C-56DE2FC036B1}" dt="2022-02-27T09:46:17.577" v="453" actId="47"/>
        <pc:sldMkLst>
          <pc:docMk/>
          <pc:sldMk cId="659567130" sldId="394"/>
        </pc:sldMkLst>
      </pc:sldChg>
      <pc:sldChg chg="del">
        <pc:chgData name="facebook.etzm@gmail.com" userId="05f0189a5894c19d" providerId="LiveId" clId="{3E199F47-1D21-455F-A60C-56DE2FC036B1}" dt="2022-02-27T09:46:16.832" v="452" actId="47"/>
        <pc:sldMkLst>
          <pc:docMk/>
          <pc:sldMk cId="859356432" sldId="395"/>
        </pc:sldMkLst>
      </pc:sldChg>
      <pc:sldChg chg="addSp modSp add mod">
        <pc:chgData name="facebook.etzm@gmail.com" userId="05f0189a5894c19d" providerId="LiveId" clId="{3E199F47-1D21-455F-A60C-56DE2FC036B1}" dt="2022-02-27T09:35:02.412" v="89" actId="1036"/>
        <pc:sldMkLst>
          <pc:docMk/>
          <pc:sldMk cId="3223682434" sldId="396"/>
        </pc:sldMkLst>
        <pc:spChg chg="add mod">
          <ac:chgData name="facebook.etzm@gmail.com" userId="05f0189a5894c19d" providerId="LiveId" clId="{3E199F47-1D21-455F-A60C-56DE2FC036B1}" dt="2022-02-27T09:35:02.412" v="89" actId="1036"/>
          <ac:spMkLst>
            <pc:docMk/>
            <pc:sldMk cId="3223682434" sldId="396"/>
            <ac:spMk id="4" creationId="{EB5D1EC0-A39B-4BD8-8467-B94AB1F52036}"/>
          </ac:spMkLst>
        </pc:spChg>
      </pc:sldChg>
      <pc:sldChg chg="addSp modSp add del mod">
        <pc:chgData name="facebook.etzm@gmail.com" userId="05f0189a5894c19d" providerId="LiveId" clId="{3E199F47-1D21-455F-A60C-56DE2FC036B1}" dt="2022-02-27T09:42:12.175" v="318" actId="47"/>
        <pc:sldMkLst>
          <pc:docMk/>
          <pc:sldMk cId="688689257" sldId="397"/>
        </pc:sldMkLst>
        <pc:spChg chg="add mod">
          <ac:chgData name="facebook.etzm@gmail.com" userId="05f0189a5894c19d" providerId="LiveId" clId="{3E199F47-1D21-455F-A60C-56DE2FC036B1}" dt="2022-02-27T09:37:43.601" v="148" actId="108"/>
          <ac:spMkLst>
            <pc:docMk/>
            <pc:sldMk cId="688689257" sldId="397"/>
            <ac:spMk id="4" creationId="{DCFC97DF-90E1-494F-9A07-C2F9E788A53C}"/>
          </ac:spMkLst>
        </pc:spChg>
      </pc:sldChg>
      <pc:sldChg chg="addSp delSp modSp add del mod">
        <pc:chgData name="facebook.etzm@gmail.com" userId="05f0189a5894c19d" providerId="LiveId" clId="{3E199F47-1D21-455F-A60C-56DE2FC036B1}" dt="2022-02-27T09:36:37.616" v="99" actId="47"/>
        <pc:sldMkLst>
          <pc:docMk/>
          <pc:sldMk cId="4065966827" sldId="398"/>
        </pc:sldMkLst>
        <pc:spChg chg="add del mod">
          <ac:chgData name="facebook.etzm@gmail.com" userId="05f0189a5894c19d" providerId="LiveId" clId="{3E199F47-1D21-455F-A60C-56DE2FC036B1}" dt="2022-02-27T09:36:29.626" v="98" actId="478"/>
          <ac:spMkLst>
            <pc:docMk/>
            <pc:sldMk cId="4065966827" sldId="398"/>
            <ac:spMk id="4" creationId="{7A6B2363-E2F5-4AFC-B9A5-EA4A1AE3C60C}"/>
          </ac:spMkLst>
        </pc:spChg>
      </pc:sldChg>
      <pc:sldChg chg="addSp modSp add del mod">
        <pc:chgData name="facebook.etzm@gmail.com" userId="05f0189a5894c19d" providerId="LiveId" clId="{3E199F47-1D21-455F-A60C-56DE2FC036B1}" dt="2022-02-27T09:42:09.630" v="317" actId="47"/>
        <pc:sldMkLst>
          <pc:docMk/>
          <pc:sldMk cId="3968753357" sldId="399"/>
        </pc:sldMkLst>
        <pc:spChg chg="add mod">
          <ac:chgData name="facebook.etzm@gmail.com" userId="05f0189a5894c19d" providerId="LiveId" clId="{3E199F47-1D21-455F-A60C-56DE2FC036B1}" dt="2022-02-27T09:38:05.873" v="203" actId="1036"/>
          <ac:spMkLst>
            <pc:docMk/>
            <pc:sldMk cId="3968753357" sldId="399"/>
            <ac:spMk id="4" creationId="{AA47E24A-23F4-4BB3-8BAB-44C7AF366B29}"/>
          </ac:spMkLst>
        </pc:spChg>
      </pc:sldChg>
      <pc:sldChg chg="addSp modSp add mod">
        <pc:chgData name="facebook.etzm@gmail.com" userId="05f0189a5894c19d" providerId="LiveId" clId="{3E199F47-1D21-455F-A60C-56DE2FC036B1}" dt="2022-02-27T09:40:23.728" v="256" actId="1036"/>
        <pc:sldMkLst>
          <pc:docMk/>
          <pc:sldMk cId="743798641" sldId="400"/>
        </pc:sldMkLst>
        <pc:spChg chg="add mod">
          <ac:chgData name="facebook.etzm@gmail.com" userId="05f0189a5894c19d" providerId="LiveId" clId="{3E199F47-1D21-455F-A60C-56DE2FC036B1}" dt="2022-02-27T09:40:23.728" v="256" actId="1036"/>
          <ac:spMkLst>
            <pc:docMk/>
            <pc:sldMk cId="743798641" sldId="400"/>
            <ac:spMk id="4" creationId="{10EBB147-D550-43F3-906B-023486CE0A8C}"/>
          </ac:spMkLst>
        </pc:spChg>
      </pc:sldChg>
      <pc:sldChg chg="addSp modSp add mod">
        <pc:chgData name="facebook.etzm@gmail.com" userId="05f0189a5894c19d" providerId="LiveId" clId="{3E199F47-1D21-455F-A60C-56DE2FC036B1}" dt="2022-02-27T09:41:48.398" v="316" actId="1035"/>
        <pc:sldMkLst>
          <pc:docMk/>
          <pc:sldMk cId="2888467612" sldId="401"/>
        </pc:sldMkLst>
        <pc:spChg chg="add mod">
          <ac:chgData name="facebook.etzm@gmail.com" userId="05f0189a5894c19d" providerId="LiveId" clId="{3E199F47-1D21-455F-A60C-56DE2FC036B1}" dt="2022-02-27T09:41:48.398" v="316" actId="1035"/>
          <ac:spMkLst>
            <pc:docMk/>
            <pc:sldMk cId="2888467612" sldId="401"/>
            <ac:spMk id="4" creationId="{6DD28720-5669-4C35-AC3E-5005CAB36CAA}"/>
          </ac:spMkLst>
        </pc:spChg>
      </pc:sldChg>
      <pc:sldChg chg="addSp modSp add mod">
        <pc:chgData name="facebook.etzm@gmail.com" userId="05f0189a5894c19d" providerId="LiveId" clId="{3E199F47-1D21-455F-A60C-56DE2FC036B1}" dt="2022-02-27T09:43:25.796" v="382" actId="1035"/>
        <pc:sldMkLst>
          <pc:docMk/>
          <pc:sldMk cId="3117356508" sldId="402"/>
        </pc:sldMkLst>
        <pc:spChg chg="add mod">
          <ac:chgData name="facebook.etzm@gmail.com" userId="05f0189a5894c19d" providerId="LiveId" clId="{3E199F47-1D21-455F-A60C-56DE2FC036B1}" dt="2022-02-27T09:43:25.796" v="382" actId="1035"/>
          <ac:spMkLst>
            <pc:docMk/>
            <pc:sldMk cId="3117356508" sldId="402"/>
            <ac:spMk id="4" creationId="{17A8A636-277C-4F32-B08D-4C0529A56BF9}"/>
          </ac:spMkLst>
        </pc:spChg>
      </pc:sldChg>
      <pc:sldChg chg="addSp modSp add mod">
        <pc:chgData name="facebook.etzm@gmail.com" userId="05f0189a5894c19d" providerId="LiveId" clId="{3E199F47-1D21-455F-A60C-56DE2FC036B1}" dt="2022-02-27T09:34:30.149" v="50" actId="1035"/>
        <pc:sldMkLst>
          <pc:docMk/>
          <pc:sldMk cId="3247418310" sldId="403"/>
        </pc:sldMkLst>
        <pc:spChg chg="add mod">
          <ac:chgData name="facebook.etzm@gmail.com" userId="05f0189a5894c19d" providerId="LiveId" clId="{3E199F47-1D21-455F-A60C-56DE2FC036B1}" dt="2022-02-27T09:34:30.149" v="50" actId="1035"/>
          <ac:spMkLst>
            <pc:docMk/>
            <pc:sldMk cId="3247418310" sldId="403"/>
            <ac:spMk id="4" creationId="{05FD5806-4A07-4795-955A-D3BD771A177A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13-03-2022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D5806-4A07-4795-955A-D3BD771A177A}"/>
              </a:ext>
            </a:extLst>
          </p:cNvPr>
          <p:cNvSpPr txBox="1"/>
          <p:nvPr/>
        </p:nvSpPr>
        <p:spPr>
          <a:xfrm>
            <a:off x="0" y="536111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Gp`Pôn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ÕûQ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</a:p>
          <a:p>
            <a:r>
              <a:rPr lang="en-IN" dirty="0"/>
              <a:t>Gu </a:t>
            </a:r>
            <a:r>
              <a:rPr lang="en-IN" dirty="0" err="1"/>
              <a:t>Yôr®u</a:t>
            </a:r>
            <a:r>
              <a:rPr lang="en-IN" dirty="0"/>
              <a:t> </a:t>
            </a:r>
            <a:r>
              <a:rPr lang="en-IN" dirty="0" err="1"/>
              <a:t>úLPLm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41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D1EC0-A39B-4BD8-8467-B94AB1F52036}"/>
              </a:ext>
            </a:extLst>
          </p:cNvPr>
          <p:cNvSpPr txBox="1"/>
          <p:nvPr/>
        </p:nvSpPr>
        <p:spPr>
          <a:xfrm>
            <a:off x="0" y="536111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Gi¦pXô</a:t>
            </a:r>
            <a:r>
              <a:rPr lang="en-IN" dirty="0"/>
              <a:t> </a:t>
            </a:r>
            <a:r>
              <a:rPr lang="en-IN" dirty="0" err="1"/>
              <a:t>SuûULs</a:t>
            </a:r>
            <a:r>
              <a:rPr lang="en-IN" dirty="0"/>
              <a:t> Gu </a:t>
            </a:r>
            <a:r>
              <a:rPr lang="en-IN" dirty="0" err="1"/>
              <a:t>Yôr®p</a:t>
            </a:r>
            <a:r>
              <a:rPr lang="en-IN" dirty="0"/>
              <a:t> ùNn¾úW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Yôr®u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68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8A636-277C-4F32-B08D-4C0529A56BF9}"/>
              </a:ext>
            </a:extLst>
          </p:cNvPr>
          <p:cNvSpPr txBox="1"/>
          <p:nvPr/>
        </p:nvSpPr>
        <p:spPr>
          <a:xfrm>
            <a:off x="-1" y="5436361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9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LôûXúRôßm</a:t>
            </a:r>
            <a:r>
              <a:rPr lang="en-IN" sz="4000" dirty="0"/>
              <a:t> ¡</a:t>
            </a:r>
            <a:r>
              <a:rPr lang="en-IN" sz="4000" dirty="0" err="1"/>
              <a:t>ÚûT</a:t>
            </a:r>
            <a:r>
              <a:rPr lang="en-IN" sz="4000" dirty="0"/>
              <a:t> </a:t>
            </a:r>
            <a:r>
              <a:rPr lang="en-IN" sz="4000" dirty="0" err="1"/>
              <a:t>ùTô¯Ùm</a:t>
            </a:r>
            <a:r>
              <a:rPr lang="en-IN" sz="4000" dirty="0"/>
              <a:t> ¡</a:t>
            </a:r>
            <a:r>
              <a:rPr lang="en-IN" sz="4000" dirty="0" err="1"/>
              <a:t>ÚûTúV</a:t>
            </a:r>
            <a:r>
              <a:rPr lang="en-IN" sz="4000" dirty="0"/>
              <a:t> </a:t>
            </a:r>
            <a:r>
              <a:rPr lang="en-IN" sz="4000" dirty="0" err="1"/>
              <a:t>vúRôj§Wm</a:t>
            </a:r>
            <a:r>
              <a:rPr lang="en-IN" sz="4000" dirty="0"/>
              <a:t>  </a:t>
            </a:r>
            <a:r>
              <a:rPr lang="en-IN" sz="4000" dirty="0" err="1"/>
              <a:t>EkRu</a:t>
            </a:r>
            <a:r>
              <a:rPr lang="en-IN" sz="4000" dirty="0"/>
              <a:t> </a:t>
            </a:r>
            <a:r>
              <a:rPr lang="en-IN" sz="4000" dirty="0" err="1"/>
              <a:t>SôUm</a:t>
            </a:r>
            <a:r>
              <a:rPr lang="en-IN" sz="4000" dirty="0"/>
              <a:t> </a:t>
            </a:r>
            <a:r>
              <a:rPr lang="en-IN" sz="4000" dirty="0" err="1"/>
              <a:t>GkRu</a:t>
            </a:r>
            <a:r>
              <a:rPr lang="en-IN" sz="4000" dirty="0"/>
              <a:t> </a:t>
            </a:r>
            <a:r>
              <a:rPr lang="en-IN" sz="4000" dirty="0" err="1"/>
              <a:t>CuTm</a:t>
            </a:r>
            <a:r>
              <a:rPr lang="en-IN" sz="4000" dirty="0"/>
              <a:t> EUÕ </a:t>
            </a:r>
            <a:r>
              <a:rPr lang="en-IN" sz="4000" dirty="0" err="1"/>
              <a:t>ùNhûP</a:t>
            </a:r>
            <a:r>
              <a:rPr lang="en-IN" sz="4000" dirty="0"/>
              <a:t> </a:t>
            </a:r>
            <a:r>
              <a:rPr lang="en-IN" sz="4000" dirty="0" err="1"/>
              <a:t>AûPdLXm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1735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BB147-D550-43F3-906B-023486CE0A8C}"/>
              </a:ext>
            </a:extLst>
          </p:cNvPr>
          <p:cNvSpPr txBox="1"/>
          <p:nvPr/>
        </p:nvSpPr>
        <p:spPr>
          <a:xfrm>
            <a:off x="0" y="5488350"/>
            <a:ext cx="12192000" cy="12618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3800" dirty="0" err="1"/>
              <a:t>CmUhÓm</a:t>
            </a:r>
            <a:r>
              <a:rPr lang="en-IN" sz="3800" dirty="0"/>
              <a:t> </a:t>
            </a:r>
            <a:r>
              <a:rPr lang="en-IN" sz="3800" dirty="0" err="1"/>
              <a:t>Guû</a:t>
            </a:r>
            <a:r>
              <a:rPr lang="en-IN" sz="3800" dirty="0"/>
              <a:t>] </a:t>
            </a:r>
            <a:r>
              <a:rPr lang="en-IN" sz="3800" dirty="0" err="1"/>
              <a:t>LôjÕ</a:t>
            </a:r>
            <a:r>
              <a:rPr lang="en-IN" sz="3800" dirty="0"/>
              <a:t> </a:t>
            </a:r>
            <a:r>
              <a:rPr lang="en-IN" sz="3800" dirty="0" err="1"/>
              <a:t>SPj</a:t>
            </a:r>
            <a:r>
              <a:rPr lang="en-IN" sz="3800" dirty="0"/>
              <a:t>§] </a:t>
            </a:r>
            <a:r>
              <a:rPr lang="en-IN" sz="3800" dirty="0" err="1"/>
              <a:t>G©ú</a:t>
            </a:r>
            <a:r>
              <a:rPr lang="en-IN" sz="3800" dirty="0"/>
              <a:t>]</a:t>
            </a:r>
            <a:r>
              <a:rPr lang="en-IN" sz="3800" dirty="0" err="1"/>
              <a:t>NúW</a:t>
            </a:r>
            <a:r>
              <a:rPr lang="en-IN" sz="3800" dirty="0"/>
              <a:t> </a:t>
            </a:r>
            <a:r>
              <a:rPr lang="en-IN" sz="3800" dirty="0" err="1"/>
              <a:t>vúRôj§Wm</a:t>
            </a:r>
            <a:r>
              <a:rPr lang="en-IN" sz="3800" dirty="0"/>
              <a:t> </a:t>
            </a:r>
            <a:r>
              <a:rPr lang="en-IN" sz="3800" dirty="0" err="1"/>
              <a:t>GkRSôÞm</a:t>
            </a:r>
            <a:r>
              <a:rPr lang="en-IN" sz="3800" dirty="0"/>
              <a:t> </a:t>
            </a:r>
            <a:r>
              <a:rPr lang="en-IN" sz="3800" dirty="0" err="1"/>
              <a:t>áP</a:t>
            </a:r>
            <a:r>
              <a:rPr lang="en-IN" sz="3800" dirty="0"/>
              <a:t> </a:t>
            </a:r>
            <a:r>
              <a:rPr lang="en-IN" sz="3800" dirty="0" err="1"/>
              <a:t>CÚdÏm</a:t>
            </a:r>
            <a:r>
              <a:rPr lang="en-IN" sz="3800" dirty="0"/>
              <a:t> </a:t>
            </a:r>
            <a:r>
              <a:rPr lang="en-IN" sz="3800" dirty="0" err="1"/>
              <a:t>CmUôàúYúX</a:t>
            </a:r>
            <a:r>
              <a:rPr lang="en-IN" sz="3800" dirty="0"/>
              <a:t> </a:t>
            </a:r>
            <a:r>
              <a:rPr lang="en-IN" sz="3800" dirty="0" err="1"/>
              <a:t>vúRôj§Wm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74379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28720-5669-4C35-AC3E-5005CAB36CAA}"/>
              </a:ext>
            </a:extLst>
          </p:cNvPr>
          <p:cNvSpPr txBox="1"/>
          <p:nvPr/>
        </p:nvSpPr>
        <p:spPr>
          <a:xfrm>
            <a:off x="-1" y="5476466"/>
            <a:ext cx="12191999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8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3900" dirty="0" err="1"/>
              <a:t>ùVúLôYô</a:t>
            </a:r>
            <a:r>
              <a:rPr lang="en-IN" sz="3900" dirty="0"/>
              <a:t> </a:t>
            </a:r>
            <a:r>
              <a:rPr lang="en-IN" sz="3900" dirty="0" err="1"/>
              <a:t>WöTô</a:t>
            </a:r>
            <a:r>
              <a:rPr lang="en-IN" sz="3900" dirty="0"/>
              <a:t> </a:t>
            </a:r>
            <a:r>
              <a:rPr lang="en-IN" sz="3900" dirty="0" err="1"/>
              <a:t>GkR</a:t>
            </a:r>
            <a:r>
              <a:rPr lang="en-IN" sz="3900" dirty="0"/>
              <a:t> </a:t>
            </a:r>
            <a:r>
              <a:rPr lang="en-IN" sz="3900" dirty="0" err="1"/>
              <a:t>SôÞm</a:t>
            </a:r>
            <a:r>
              <a:rPr lang="en-IN" sz="3900" dirty="0"/>
              <a:t> </a:t>
            </a:r>
            <a:r>
              <a:rPr lang="en-IN" sz="3900" dirty="0" err="1"/>
              <a:t>GkRu</a:t>
            </a:r>
            <a:r>
              <a:rPr lang="en-IN" sz="3900" dirty="0"/>
              <a:t> </a:t>
            </a:r>
            <a:r>
              <a:rPr lang="en-IN" sz="3900" dirty="0" err="1"/>
              <a:t>T¬Lô</a:t>
            </a:r>
            <a:r>
              <a:rPr lang="en-IN" sz="3900" dirty="0"/>
              <a:t>¬ </a:t>
            </a:r>
          </a:p>
          <a:p>
            <a:r>
              <a:rPr lang="en-IN" sz="3900" dirty="0" err="1"/>
              <a:t>GkR</a:t>
            </a:r>
            <a:r>
              <a:rPr lang="en-IN" sz="3900" dirty="0"/>
              <a:t> </a:t>
            </a:r>
            <a:r>
              <a:rPr lang="en-IN" sz="3900" dirty="0" err="1"/>
              <a:t>SôÞm</a:t>
            </a:r>
            <a:r>
              <a:rPr lang="en-IN" sz="3900" dirty="0"/>
              <a:t> </a:t>
            </a:r>
            <a:r>
              <a:rPr lang="en-IN" sz="3900" dirty="0" err="1"/>
              <a:t>ùYt</a:t>
            </a:r>
            <a:r>
              <a:rPr lang="en-IN" sz="3900" dirty="0"/>
              <a:t>± </a:t>
            </a:r>
            <a:r>
              <a:rPr lang="en-IN" sz="3900" dirty="0" err="1"/>
              <a:t>RÚÅo</a:t>
            </a:r>
            <a:r>
              <a:rPr lang="en-IN" sz="3900" dirty="0"/>
              <a:t> </a:t>
            </a:r>
            <a:r>
              <a:rPr lang="en-IN" sz="3900" dirty="0" err="1"/>
              <a:t>ùVúLôYô</a:t>
            </a:r>
            <a:r>
              <a:rPr lang="en-IN" sz="3900" dirty="0"/>
              <a:t> ¨£</a:t>
            </a:r>
            <a:r>
              <a:rPr lang="en-IN" sz="3900" dirty="0" err="1"/>
              <a:t>úV</a:t>
            </a:r>
            <a:r>
              <a:rPr lang="en-IN" sz="3900" dirty="0"/>
              <a:t> </a:t>
            </a:r>
            <a:r>
              <a:rPr lang="en-IN" sz="3900" dirty="0" err="1"/>
              <a:t>vúRôj§Wm</a:t>
            </a:r>
            <a:endParaRPr lang="en-IN" sz="3900" dirty="0"/>
          </a:p>
        </p:txBody>
      </p:sp>
    </p:spTree>
    <p:extLst>
      <p:ext uri="{BB962C8B-B14F-4D97-AF65-F5344CB8AC3E}">
        <p14:creationId xmlns:p14="http://schemas.microsoft.com/office/powerpoint/2010/main" val="288846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FA5FD-7A3C-4CBE-A93A-5E277687993E}"/>
              </a:ext>
            </a:extLst>
          </p:cNvPr>
          <p:cNvSpPr txBox="1"/>
          <p:nvPr/>
        </p:nvSpPr>
        <p:spPr>
          <a:xfrm>
            <a:off x="0" y="5504076"/>
            <a:ext cx="12192000" cy="12311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3700" dirty="0" err="1"/>
              <a:t>ùVúLôYô</a:t>
            </a:r>
            <a:r>
              <a:rPr lang="en-IN" sz="3700" dirty="0"/>
              <a:t> </a:t>
            </a:r>
            <a:r>
              <a:rPr lang="en-IN" sz="3700" dirty="0" err="1"/>
              <a:t>ÂúW</a:t>
            </a:r>
            <a:r>
              <a:rPr lang="en-IN" sz="3700" dirty="0"/>
              <a:t> </a:t>
            </a:r>
            <a:r>
              <a:rPr lang="en-IN" sz="3700" dirty="0" err="1"/>
              <a:t>GkRu</a:t>
            </a:r>
            <a:r>
              <a:rPr lang="en-IN" sz="3700" dirty="0"/>
              <a:t> </a:t>
            </a:r>
            <a:r>
              <a:rPr lang="en-IN" sz="3700" dirty="0" err="1"/>
              <a:t>úRûYLs</a:t>
            </a:r>
            <a:r>
              <a:rPr lang="en-IN" sz="3700" dirty="0"/>
              <a:t> </a:t>
            </a:r>
            <a:r>
              <a:rPr lang="en-IN" sz="3700" dirty="0" err="1"/>
              <a:t>TôojÕd</a:t>
            </a:r>
            <a:r>
              <a:rPr lang="en-IN" sz="3700" dirty="0"/>
              <a:t> </a:t>
            </a:r>
            <a:r>
              <a:rPr lang="en-IN" sz="3700" dirty="0" err="1"/>
              <a:t>ùLôsÅúW</a:t>
            </a:r>
            <a:r>
              <a:rPr lang="en-IN" sz="3700" dirty="0"/>
              <a:t> </a:t>
            </a:r>
          </a:p>
          <a:p>
            <a:r>
              <a:rPr lang="en-IN" sz="3700" dirty="0" err="1"/>
              <a:t>GkRu</a:t>
            </a:r>
            <a:r>
              <a:rPr lang="en-IN" sz="3700" dirty="0"/>
              <a:t> </a:t>
            </a:r>
            <a:r>
              <a:rPr lang="en-IN" sz="3700" dirty="0" err="1"/>
              <a:t>Yôr®u</a:t>
            </a:r>
            <a:r>
              <a:rPr lang="en-IN" sz="3700" dirty="0"/>
              <a:t> </a:t>
            </a:r>
            <a:r>
              <a:rPr lang="en-IN" sz="3700" dirty="0" err="1"/>
              <a:t>NUôRô</a:t>
            </a:r>
            <a:r>
              <a:rPr lang="en-IN" sz="3700" dirty="0"/>
              <a:t>]</a:t>
            </a:r>
            <a:r>
              <a:rPr lang="en-IN" sz="3700" dirty="0" err="1"/>
              <a:t>úU</a:t>
            </a:r>
            <a:r>
              <a:rPr lang="en-IN" sz="3700" dirty="0"/>
              <a:t> </a:t>
            </a:r>
            <a:r>
              <a:rPr lang="en-IN" sz="3700" dirty="0" err="1"/>
              <a:t>ùVúLôYô</a:t>
            </a:r>
            <a:r>
              <a:rPr lang="en-IN" sz="3700" dirty="0"/>
              <a:t> `</a:t>
            </a:r>
            <a:r>
              <a:rPr lang="en-IN" sz="3700" dirty="0" err="1"/>
              <a:t>ôúXôm</a:t>
            </a:r>
            <a:r>
              <a:rPr lang="en-IN" sz="3700" dirty="0"/>
              <a:t> </a:t>
            </a:r>
            <a:r>
              <a:rPr lang="en-IN" sz="3700" dirty="0" err="1"/>
              <a:t>vúRôj§Wm</a:t>
            </a:r>
            <a:endParaRPr lang="en-IN" sz="37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1508</TotalTime>
  <Words>108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2022-03-13T01:26:50Z</dcterms:modified>
</cp:coreProperties>
</file>