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4" r:id="rId3"/>
    <p:sldId id="399" r:id="rId4"/>
    <p:sldId id="400" r:id="rId5"/>
    <p:sldId id="402" r:id="rId6"/>
    <p:sldId id="401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facebook.etzm@gmail.com" userId="05f0189a5894c19d" providerId="LiveId" clId="{3AF79B3B-C779-4B22-8C6D-99EA04A7A963}"/>
    <pc:docChg chg="undo custSel addSld delSld modSld">
      <pc:chgData name="facebook.etzm@gmail.com" userId="05f0189a5894c19d" providerId="LiveId" clId="{3AF79B3B-C779-4B22-8C6D-99EA04A7A963}" dt="2022-05-06T05:47:51.471" v="434" actId="22"/>
      <pc:docMkLst>
        <pc:docMk/>
      </pc:docMkLst>
      <pc:sldChg chg="addSp modSp mod">
        <pc:chgData name="facebook.etzm@gmail.com" userId="05f0189a5894c19d" providerId="LiveId" clId="{3AF79B3B-C779-4B22-8C6D-99EA04A7A963}" dt="2022-04-27T12:44:39.436" v="47" actId="1036"/>
        <pc:sldMkLst>
          <pc:docMk/>
          <pc:sldMk cId="944968354" sldId="391"/>
        </pc:sldMkLst>
        <pc:spChg chg="add mod">
          <ac:chgData name="facebook.etzm@gmail.com" userId="05f0189a5894c19d" providerId="LiveId" clId="{3AF79B3B-C779-4B22-8C6D-99EA04A7A963}" dt="2022-04-27T12:44:39.436" v="47" actId="1036"/>
          <ac:spMkLst>
            <pc:docMk/>
            <pc:sldMk cId="944968354" sldId="391"/>
            <ac:spMk id="4" creationId="{D3CA1143-887E-4648-9190-05939BCF0FF7}"/>
          </ac:spMkLst>
        </pc:spChg>
      </pc:sldChg>
      <pc:sldChg chg="del">
        <pc:chgData name="facebook.etzm@gmail.com" userId="05f0189a5894c19d" providerId="LiveId" clId="{3AF79B3B-C779-4B22-8C6D-99EA04A7A963}" dt="2022-05-06T05:47:39.778" v="431" actId="47"/>
        <pc:sldMkLst>
          <pc:docMk/>
          <pc:sldMk cId="4103851070" sldId="393"/>
        </pc:sldMkLst>
      </pc:sldChg>
      <pc:sldChg chg="addSp modSp mod">
        <pc:chgData name="facebook.etzm@gmail.com" userId="05f0189a5894c19d" providerId="LiveId" clId="{3AF79B3B-C779-4B22-8C6D-99EA04A7A963}" dt="2022-04-27T12:46:07.860" v="104" actId="1036"/>
        <pc:sldMkLst>
          <pc:docMk/>
          <pc:sldMk cId="697301760" sldId="394"/>
        </pc:sldMkLst>
        <pc:spChg chg="add mod">
          <ac:chgData name="facebook.etzm@gmail.com" userId="05f0189a5894c19d" providerId="LiveId" clId="{3AF79B3B-C779-4B22-8C6D-99EA04A7A963}" dt="2022-04-27T12:46:07.860" v="104" actId="1036"/>
          <ac:spMkLst>
            <pc:docMk/>
            <pc:sldMk cId="697301760" sldId="394"/>
            <ac:spMk id="4" creationId="{91B3485F-AEE6-4A5C-BAFC-31E17C05A793}"/>
          </ac:spMkLst>
        </pc:spChg>
      </pc:sldChg>
      <pc:sldChg chg="addSp modSp mod">
        <pc:chgData name="facebook.etzm@gmail.com" userId="05f0189a5894c19d" providerId="LiveId" clId="{3AF79B3B-C779-4B22-8C6D-99EA04A7A963}" dt="2022-05-06T05:44:00.908" v="321" actId="1036"/>
        <pc:sldMkLst>
          <pc:docMk/>
          <pc:sldMk cId="3154497884" sldId="395"/>
        </pc:sldMkLst>
        <pc:spChg chg="add mod">
          <ac:chgData name="facebook.etzm@gmail.com" userId="05f0189a5894c19d" providerId="LiveId" clId="{3AF79B3B-C779-4B22-8C6D-99EA04A7A963}" dt="2022-05-06T05:44:00.908" v="321" actId="1036"/>
          <ac:spMkLst>
            <pc:docMk/>
            <pc:sldMk cId="3154497884" sldId="395"/>
            <ac:spMk id="4" creationId="{E7A489EC-06F4-4911-ABCE-48E536B5F567}"/>
          </ac:spMkLst>
        </pc:spChg>
      </pc:sldChg>
      <pc:sldChg chg="addSp delSp modSp mod">
        <pc:chgData name="facebook.etzm@gmail.com" userId="05f0189a5894c19d" providerId="LiveId" clId="{3AF79B3B-C779-4B22-8C6D-99EA04A7A963}" dt="2022-05-06T05:46:31.922" v="376" actId="1036"/>
        <pc:sldMkLst>
          <pc:docMk/>
          <pc:sldMk cId="468807757" sldId="396"/>
        </pc:sldMkLst>
        <pc:spChg chg="add del">
          <ac:chgData name="facebook.etzm@gmail.com" userId="05f0189a5894c19d" providerId="LiveId" clId="{3AF79B3B-C779-4B22-8C6D-99EA04A7A963}" dt="2022-04-27T12:51:20.641" v="229" actId="478"/>
          <ac:spMkLst>
            <pc:docMk/>
            <pc:sldMk cId="468807757" sldId="396"/>
            <ac:spMk id="4" creationId="{70561DE9-D8DB-41AD-AC0B-4F1251E8A249}"/>
          </ac:spMkLst>
        </pc:spChg>
        <pc:spChg chg="add mod">
          <ac:chgData name="facebook.etzm@gmail.com" userId="05f0189a5894c19d" providerId="LiveId" clId="{3AF79B3B-C779-4B22-8C6D-99EA04A7A963}" dt="2022-05-06T05:46:31.922" v="376" actId="1036"/>
          <ac:spMkLst>
            <pc:docMk/>
            <pc:sldMk cId="468807757" sldId="396"/>
            <ac:spMk id="4" creationId="{B3082AD6-8E6A-1B8A-3441-4E922C322FAA}"/>
          </ac:spMkLst>
        </pc:spChg>
      </pc:sldChg>
      <pc:sldChg chg="addSp delSp modSp mod">
        <pc:chgData name="facebook.etzm@gmail.com" userId="05f0189a5894c19d" providerId="LiveId" clId="{3AF79B3B-C779-4B22-8C6D-99EA04A7A963}" dt="2022-05-06T05:47:51.471" v="434" actId="22"/>
        <pc:sldMkLst>
          <pc:docMk/>
          <pc:sldMk cId="3900721468" sldId="397"/>
        </pc:sldMkLst>
        <pc:spChg chg="add mod">
          <ac:chgData name="facebook.etzm@gmail.com" userId="05f0189a5894c19d" providerId="LiveId" clId="{3AF79B3B-C779-4B22-8C6D-99EA04A7A963}" dt="2022-05-06T05:46:57.597" v="430" actId="1035"/>
          <ac:spMkLst>
            <pc:docMk/>
            <pc:sldMk cId="3900721468" sldId="397"/>
            <ac:spMk id="4" creationId="{B88E1ADB-D365-C0D3-B549-448DF2333E56}"/>
          </ac:spMkLst>
        </pc:spChg>
        <pc:spChg chg="add del">
          <ac:chgData name="facebook.etzm@gmail.com" userId="05f0189a5894c19d" providerId="LiveId" clId="{3AF79B3B-C779-4B22-8C6D-99EA04A7A963}" dt="2022-05-06T05:47:51.471" v="434" actId="22"/>
          <ac:spMkLst>
            <pc:docMk/>
            <pc:sldMk cId="3900721468" sldId="397"/>
            <ac:spMk id="7" creationId="{E0133CF1-18ED-ADCF-57B2-662B37F3B8E4}"/>
          </ac:spMkLst>
        </pc:spChg>
      </pc:sldChg>
      <pc:sldChg chg="del">
        <pc:chgData name="facebook.etzm@gmail.com" userId="05f0189a5894c19d" providerId="LiveId" clId="{3AF79B3B-C779-4B22-8C6D-99EA04A7A963}" dt="2022-05-06T05:47:43.997" v="432" actId="47"/>
        <pc:sldMkLst>
          <pc:docMk/>
          <pc:sldMk cId="3630413095" sldId="398"/>
        </pc:sldMkLst>
      </pc:sldChg>
      <pc:sldChg chg="addSp modSp add mod">
        <pc:chgData name="facebook.etzm@gmail.com" userId="05f0189a5894c19d" providerId="LiveId" clId="{3AF79B3B-C779-4B22-8C6D-99EA04A7A963}" dt="2022-04-27T12:50:16.719" v="225" actId="1035"/>
        <pc:sldMkLst>
          <pc:docMk/>
          <pc:sldMk cId="1147627523" sldId="399"/>
        </pc:sldMkLst>
        <pc:spChg chg="add mod">
          <ac:chgData name="facebook.etzm@gmail.com" userId="05f0189a5894c19d" providerId="LiveId" clId="{3AF79B3B-C779-4B22-8C6D-99EA04A7A963}" dt="2022-04-27T12:50:16.719" v="225" actId="1035"/>
          <ac:spMkLst>
            <pc:docMk/>
            <pc:sldMk cId="1147627523" sldId="399"/>
            <ac:spMk id="4" creationId="{224A2092-9F89-440E-9302-A03840DEF7B0}"/>
          </ac:spMkLst>
        </pc:spChg>
      </pc:sldChg>
      <pc:sldChg chg="addSp modSp add mod">
        <pc:chgData name="facebook.etzm@gmail.com" userId="05f0189a5894c19d" providerId="LiveId" clId="{3AF79B3B-C779-4B22-8C6D-99EA04A7A963}" dt="2022-04-27T12:48:34.151" v="162" actId="1036"/>
        <pc:sldMkLst>
          <pc:docMk/>
          <pc:sldMk cId="463433924" sldId="400"/>
        </pc:sldMkLst>
        <pc:spChg chg="add mod">
          <ac:chgData name="facebook.etzm@gmail.com" userId="05f0189a5894c19d" providerId="LiveId" clId="{3AF79B3B-C779-4B22-8C6D-99EA04A7A963}" dt="2022-04-27T12:48:34.151" v="162" actId="1036"/>
          <ac:spMkLst>
            <pc:docMk/>
            <pc:sldMk cId="463433924" sldId="400"/>
            <ac:spMk id="4" creationId="{7EAFB69C-5455-4A25-9A21-F554A8133B31}"/>
          </ac:spMkLst>
        </pc:spChg>
      </pc:sldChg>
      <pc:sldChg chg="addSp modSp add mod">
        <pc:chgData name="facebook.etzm@gmail.com" userId="05f0189a5894c19d" providerId="LiveId" clId="{3AF79B3B-C779-4B22-8C6D-99EA04A7A963}" dt="2022-04-27T12:52:26.488" v="272" actId="1035"/>
        <pc:sldMkLst>
          <pc:docMk/>
          <pc:sldMk cId="1812508774" sldId="401"/>
        </pc:sldMkLst>
        <pc:spChg chg="add mod">
          <ac:chgData name="facebook.etzm@gmail.com" userId="05f0189a5894c19d" providerId="LiveId" clId="{3AF79B3B-C779-4B22-8C6D-99EA04A7A963}" dt="2022-04-27T12:52:26.488" v="272" actId="1035"/>
          <ac:spMkLst>
            <pc:docMk/>
            <pc:sldMk cId="1812508774" sldId="401"/>
            <ac:spMk id="4" creationId="{D7E85CA1-1365-4D1D-8BE6-0306AD59B30C}"/>
          </ac:spMkLst>
        </pc:spChg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facebook.etzm@gmail.com" userId="05f0189a5894c19d" providerId="LiveId" clId="{36C001F3-389C-4E18-834C-A2EF63793E4B}"/>
    <pc:docChg chg="undo custSel modSld">
      <pc:chgData name="facebook.etzm@gmail.com" userId="05f0189a5894c19d" providerId="LiveId" clId="{36C001F3-389C-4E18-834C-A2EF63793E4B}" dt="2022-02-27T09:18:40.250" v="21" actId="6549"/>
      <pc:docMkLst>
        <pc:docMk/>
      </pc:docMkLst>
      <pc:sldChg chg="modSp mod">
        <pc:chgData name="facebook.etzm@gmail.com" userId="05f0189a5894c19d" providerId="LiveId" clId="{36C001F3-389C-4E18-834C-A2EF63793E4B}" dt="2022-02-27T09:18:40.250" v="21" actId="6549"/>
        <pc:sldMkLst>
          <pc:docMk/>
          <pc:sldMk cId="659567130" sldId="394"/>
        </pc:sldMkLst>
        <pc:spChg chg="mod">
          <ac:chgData name="facebook.etzm@gmail.com" userId="05f0189a5894c19d" providerId="LiveId" clId="{36C001F3-389C-4E18-834C-A2EF63793E4B}" dt="2022-02-27T09:18:40.250" v="21" actId="6549"/>
          <ac:spMkLst>
            <pc:docMk/>
            <pc:sldMk cId="659567130" sldId="394"/>
            <ac:spMk id="4" creationId="{B44371D5-7C6A-46FD-BD47-69258926E0F0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F8480560-3060-4559-8DFD-5078AD1A5337}"/>
    <pc:docChg chg="undo custSel addSld modSld">
      <pc:chgData name="facebook.etzm@gmail.com" userId="05f0189a5894c19d" providerId="LiveId" clId="{F8480560-3060-4559-8DFD-5078AD1A5337}" dt="2022-05-22T11:32:51.454" v="109" actId="22"/>
      <pc:docMkLst>
        <pc:docMk/>
      </pc:docMkLst>
      <pc:sldChg chg="addSp delSp mod">
        <pc:chgData name="facebook.etzm@gmail.com" userId="05f0189a5894c19d" providerId="LiveId" clId="{F8480560-3060-4559-8DFD-5078AD1A5337}" dt="2022-05-22T11:32:51.454" v="109" actId="22"/>
        <pc:sldMkLst>
          <pc:docMk/>
          <pc:sldMk cId="944968354" sldId="391"/>
        </pc:sldMkLst>
        <pc:spChg chg="add del">
          <ac:chgData name="facebook.etzm@gmail.com" userId="05f0189a5894c19d" providerId="LiveId" clId="{F8480560-3060-4559-8DFD-5078AD1A5337}" dt="2022-05-22T11:32:51.454" v="109" actId="22"/>
          <ac:spMkLst>
            <pc:docMk/>
            <pc:sldMk cId="944968354" sldId="391"/>
            <ac:spMk id="5" creationId="{68F565B4-E11F-6852-48D8-825FE669A0C0}"/>
          </ac:spMkLst>
        </pc:spChg>
      </pc:sldChg>
      <pc:sldChg chg="addSp delSp modSp mod">
        <pc:chgData name="facebook.etzm@gmail.com" userId="05f0189a5894c19d" providerId="LiveId" clId="{F8480560-3060-4559-8DFD-5078AD1A5337}" dt="2022-05-22T11:31:59.535" v="48" actId="1035"/>
        <pc:sldMkLst>
          <pc:docMk/>
          <pc:sldMk cId="463433924" sldId="400"/>
        </pc:sldMkLst>
        <pc:spChg chg="del">
          <ac:chgData name="facebook.etzm@gmail.com" userId="05f0189a5894c19d" providerId="LiveId" clId="{F8480560-3060-4559-8DFD-5078AD1A5337}" dt="2022-05-22T11:30:59.710" v="0" actId="478"/>
          <ac:spMkLst>
            <pc:docMk/>
            <pc:sldMk cId="463433924" sldId="400"/>
            <ac:spMk id="4" creationId="{7EAFB69C-5455-4A25-9A21-F554A8133B31}"/>
          </ac:spMkLst>
        </pc:spChg>
        <pc:spChg chg="add mod">
          <ac:chgData name="facebook.etzm@gmail.com" userId="05f0189a5894c19d" providerId="LiveId" clId="{F8480560-3060-4559-8DFD-5078AD1A5337}" dt="2022-05-22T11:31:59.535" v="48" actId="1035"/>
          <ac:spMkLst>
            <pc:docMk/>
            <pc:sldMk cId="463433924" sldId="400"/>
            <ac:spMk id="5" creationId="{4C7D9603-77F2-62E5-CB4B-FA2AC7C42407}"/>
          </ac:spMkLst>
        </pc:spChg>
      </pc:sldChg>
      <pc:sldChg chg="addSp modSp add mod">
        <pc:chgData name="facebook.etzm@gmail.com" userId="05f0189a5894c19d" providerId="LiveId" clId="{F8480560-3060-4559-8DFD-5078AD1A5337}" dt="2022-05-22T11:32:22.116" v="107" actId="1035"/>
        <pc:sldMkLst>
          <pc:docMk/>
          <pc:sldMk cId="1329695039" sldId="402"/>
        </pc:sldMkLst>
        <pc:spChg chg="add mod">
          <ac:chgData name="facebook.etzm@gmail.com" userId="05f0189a5894c19d" providerId="LiveId" clId="{F8480560-3060-4559-8DFD-5078AD1A5337}" dt="2022-05-22T11:32:22.116" v="107" actId="1035"/>
          <ac:spMkLst>
            <pc:docMk/>
            <pc:sldMk cId="1329695039" sldId="402"/>
            <ac:spMk id="4" creationId="{542623E3-EA00-C975-BBD3-9CBEA67441DF}"/>
          </ac:spMkLst>
        </pc:spChg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facebook.etzm@gmail.com" userId="05f0189a5894c19d" providerId="LiveId" clId="{343D51A2-848E-4126-BE87-25D707DCD4CA}"/>
    <pc:docChg chg="custSel addSld delSld modSld sldOrd">
      <pc:chgData name="facebook.etzm@gmail.com" userId="05f0189a5894c19d" providerId="LiveId" clId="{343D51A2-848E-4126-BE87-25D707DCD4CA}" dt="2022-02-09T10:47:04.712" v="368" actId="47"/>
      <pc:docMkLst>
        <pc:docMk/>
      </pc:docMkLst>
      <pc:sldChg chg="del">
        <pc:chgData name="facebook.etzm@gmail.com" userId="05f0189a5894c19d" providerId="LiveId" clId="{343D51A2-848E-4126-BE87-25D707DCD4CA}" dt="2022-02-09T10:47:04.712" v="368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343D51A2-848E-4126-BE87-25D707DCD4CA}" dt="2022-02-08T11:03:17.972" v="59" actId="1036"/>
        <pc:sldMkLst>
          <pc:docMk/>
          <pc:sldMk cId="944968354" sldId="391"/>
        </pc:sldMkLst>
        <pc:spChg chg="add mod">
          <ac:chgData name="facebook.etzm@gmail.com" userId="05f0189a5894c19d" providerId="LiveId" clId="{343D51A2-848E-4126-BE87-25D707DCD4CA}" dt="2022-02-08T11:03:17.972" v="59" actId="1036"/>
          <ac:spMkLst>
            <pc:docMk/>
            <pc:sldMk cId="944968354" sldId="391"/>
            <ac:spMk id="4" creationId="{4DEBC7C1-F546-4342-807A-EC5BBE9876B9}"/>
          </ac:spMkLst>
        </pc:spChg>
      </pc:sldChg>
      <pc:sldChg chg="addSp modSp mod">
        <pc:chgData name="facebook.etzm@gmail.com" userId="05f0189a5894c19d" providerId="LiveId" clId="{343D51A2-848E-4126-BE87-25D707DCD4CA}" dt="2022-02-08T11:05:04.542" v="123" actId="1036"/>
        <pc:sldMkLst>
          <pc:docMk/>
          <pc:sldMk cId="1414681237" sldId="392"/>
        </pc:sldMkLst>
        <pc:spChg chg="add mod">
          <ac:chgData name="facebook.etzm@gmail.com" userId="05f0189a5894c19d" providerId="LiveId" clId="{343D51A2-848E-4126-BE87-25D707DCD4CA}" dt="2022-02-08T11:05:04.542" v="123" actId="1036"/>
          <ac:spMkLst>
            <pc:docMk/>
            <pc:sldMk cId="1414681237" sldId="392"/>
            <ac:spMk id="4" creationId="{8282FCDD-6792-4852-AB15-2DFD8011463F}"/>
          </ac:spMkLst>
        </pc:spChg>
      </pc:sldChg>
      <pc:sldChg chg="addSp modSp mod">
        <pc:chgData name="facebook.etzm@gmail.com" userId="05f0189a5894c19d" providerId="LiveId" clId="{343D51A2-848E-4126-BE87-25D707DCD4CA}" dt="2022-02-08T11:07:46.049" v="169" actId="20577"/>
        <pc:sldMkLst>
          <pc:docMk/>
          <pc:sldMk cId="4103851070" sldId="393"/>
        </pc:sldMkLst>
        <pc:spChg chg="add mod">
          <ac:chgData name="facebook.etzm@gmail.com" userId="05f0189a5894c19d" providerId="LiveId" clId="{343D51A2-848E-4126-BE87-25D707DCD4CA}" dt="2022-02-08T11:07:46.049" v="169" actId="20577"/>
          <ac:spMkLst>
            <pc:docMk/>
            <pc:sldMk cId="4103851070" sldId="393"/>
            <ac:spMk id="4" creationId="{93BEB0FA-221E-4D53-A546-F5B37A3B8A25}"/>
          </ac:spMkLst>
        </pc:spChg>
      </pc:sldChg>
      <pc:sldChg chg="addSp modSp mod">
        <pc:chgData name="facebook.etzm@gmail.com" userId="05f0189a5894c19d" providerId="LiveId" clId="{343D51A2-848E-4126-BE87-25D707DCD4CA}" dt="2022-02-08T11:10:00.929" v="224" actId="14100"/>
        <pc:sldMkLst>
          <pc:docMk/>
          <pc:sldMk cId="659567130" sldId="394"/>
        </pc:sldMkLst>
        <pc:spChg chg="add mod">
          <ac:chgData name="facebook.etzm@gmail.com" userId="05f0189a5894c19d" providerId="LiveId" clId="{343D51A2-848E-4126-BE87-25D707DCD4CA}" dt="2022-02-08T11:10:00.929" v="224" actId="14100"/>
          <ac:spMkLst>
            <pc:docMk/>
            <pc:sldMk cId="659567130" sldId="394"/>
            <ac:spMk id="4" creationId="{B44371D5-7C6A-46FD-BD47-69258926E0F0}"/>
          </ac:spMkLst>
        </pc:spChg>
      </pc:sldChg>
      <pc:sldChg chg="addSp modSp mod">
        <pc:chgData name="facebook.etzm@gmail.com" userId="05f0189a5894c19d" providerId="LiveId" clId="{343D51A2-848E-4126-BE87-25D707DCD4CA}" dt="2022-02-09T10:45:32.143" v="287" actId="1035"/>
        <pc:sldMkLst>
          <pc:docMk/>
          <pc:sldMk cId="859356432" sldId="395"/>
        </pc:sldMkLst>
        <pc:spChg chg="add mod">
          <ac:chgData name="facebook.etzm@gmail.com" userId="05f0189a5894c19d" providerId="LiveId" clId="{343D51A2-848E-4126-BE87-25D707DCD4CA}" dt="2022-02-09T10:45:32.143" v="287" actId="1035"/>
          <ac:spMkLst>
            <pc:docMk/>
            <pc:sldMk cId="859356432" sldId="395"/>
            <ac:spMk id="4" creationId="{F95E1A9A-9D4F-4EF2-8428-F55349C08F12}"/>
          </ac:spMkLst>
        </pc:spChg>
      </pc:sldChg>
      <pc:sldChg chg="addSp delSp modSp add mod">
        <pc:chgData name="facebook.etzm@gmail.com" userId="05f0189a5894c19d" providerId="LiveId" clId="{343D51A2-848E-4126-BE87-25D707DCD4CA}" dt="2022-02-09T10:46:53.663" v="367" actId="1036"/>
        <pc:sldMkLst>
          <pc:docMk/>
          <pc:sldMk cId="936891734" sldId="396"/>
        </pc:sldMkLst>
        <pc:spChg chg="add mod">
          <ac:chgData name="facebook.etzm@gmail.com" userId="05f0189a5894c19d" providerId="LiveId" clId="{343D51A2-848E-4126-BE87-25D707DCD4CA}" dt="2022-02-09T10:46:53.663" v="367" actId="1036"/>
          <ac:spMkLst>
            <pc:docMk/>
            <pc:sldMk cId="936891734" sldId="396"/>
            <ac:spMk id="4" creationId="{5B110EF3-6AA9-4489-96E4-70C9F62886BC}"/>
          </ac:spMkLst>
        </pc:spChg>
        <pc:spChg chg="add del">
          <ac:chgData name="facebook.etzm@gmail.com" userId="05f0189a5894c19d" providerId="LiveId" clId="{343D51A2-848E-4126-BE87-25D707DCD4CA}" dt="2022-02-08T11:08:03.265" v="170" actId="478"/>
          <ac:spMkLst>
            <pc:docMk/>
            <pc:sldMk cId="936891734" sldId="396"/>
            <ac:spMk id="4" creationId="{8D456E29-1898-4225-891D-0D458433FCC6}"/>
          </ac:spMkLst>
        </pc:spChg>
        <pc:spChg chg="add del">
          <ac:chgData name="facebook.etzm@gmail.com" userId="05f0189a5894c19d" providerId="LiveId" clId="{343D51A2-848E-4126-BE87-25D707DCD4CA}" dt="2022-02-08T11:08:16.702" v="172" actId="478"/>
          <ac:spMkLst>
            <pc:docMk/>
            <pc:sldMk cId="936891734" sldId="396"/>
            <ac:spMk id="7" creationId="{5DB0286A-5BB6-469F-8AE3-1F8C64355548}"/>
          </ac:spMkLst>
        </pc:spChg>
      </pc:sldChg>
      <pc:sldChg chg="addSp modSp add mod ord">
        <pc:chgData name="facebook.etzm@gmail.com" userId="05f0189a5894c19d" providerId="LiveId" clId="{343D51A2-848E-4126-BE87-25D707DCD4CA}" dt="2022-02-08T11:09:21.529" v="221"/>
        <pc:sldMkLst>
          <pc:docMk/>
          <pc:sldMk cId="1677781144" sldId="397"/>
        </pc:sldMkLst>
        <pc:spChg chg="add mod">
          <ac:chgData name="facebook.etzm@gmail.com" userId="05f0189a5894c19d" providerId="LiveId" clId="{343D51A2-848E-4126-BE87-25D707DCD4CA}" dt="2022-02-08T11:09:14.444" v="219" actId="1036"/>
          <ac:spMkLst>
            <pc:docMk/>
            <pc:sldMk cId="1677781144" sldId="397"/>
            <ac:spMk id="4" creationId="{37D73805-553D-4A85-B61D-682DC7C361B4}"/>
          </ac:spMkLst>
        </pc:spChg>
      </pc:sldChg>
      <pc:sldChg chg="add del">
        <pc:chgData name="facebook.etzm@gmail.com" userId="05f0189a5894c19d" providerId="LiveId" clId="{343D51A2-848E-4126-BE87-25D707DCD4CA}" dt="2022-02-08T11:02:38.633" v="18" actId="47"/>
        <pc:sldMkLst>
          <pc:docMk/>
          <pc:sldMk cId="2969336170" sldId="397"/>
        </pc:sldMkLst>
      </pc:sldChg>
      <pc:sldChg chg="add del">
        <pc:chgData name="facebook.etzm@gmail.com" userId="05f0189a5894c19d" providerId="LiveId" clId="{343D51A2-848E-4126-BE87-25D707DCD4CA}" dt="2022-02-08T11:02:38.051" v="17" actId="47"/>
        <pc:sldMkLst>
          <pc:docMk/>
          <pc:sldMk cId="3149535443" sldId="398"/>
        </pc:sldMkLst>
      </pc:sldChg>
      <pc:sldChg chg="add del">
        <pc:chgData name="facebook.etzm@gmail.com" userId="05f0189a5894c19d" providerId="LiveId" clId="{343D51A2-848E-4126-BE87-25D707DCD4CA}" dt="2022-02-08T11:02:37.525" v="16" actId="47"/>
        <pc:sldMkLst>
          <pc:docMk/>
          <pc:sldMk cId="3889078892" sldId="399"/>
        </pc:sldMkLst>
      </pc:sldChg>
      <pc:sldChg chg="add del">
        <pc:chgData name="facebook.etzm@gmail.com" userId="05f0189a5894c19d" providerId="LiveId" clId="{343D51A2-848E-4126-BE87-25D707DCD4CA}" dt="2022-02-08T11:02:36.921" v="15" actId="47"/>
        <pc:sldMkLst>
          <pc:docMk/>
          <pc:sldMk cId="966503285" sldId="400"/>
        </pc:sldMkLst>
      </pc:sldChg>
      <pc:sldChg chg="add del">
        <pc:chgData name="facebook.etzm@gmail.com" userId="05f0189a5894c19d" providerId="LiveId" clId="{343D51A2-848E-4126-BE87-25D707DCD4CA}" dt="2022-02-08T11:02:36.384" v="14" actId="47"/>
        <pc:sldMkLst>
          <pc:docMk/>
          <pc:sldMk cId="298015895" sldId="401"/>
        </pc:sldMkLst>
      </pc:sldChg>
      <pc:sldChg chg="add del">
        <pc:chgData name="facebook.etzm@gmail.com" userId="05f0189a5894c19d" providerId="LiveId" clId="{343D51A2-848E-4126-BE87-25D707DCD4CA}" dt="2022-02-08T11:02:35.879" v="13" actId="47"/>
        <pc:sldMkLst>
          <pc:docMk/>
          <pc:sldMk cId="1147204883" sldId="40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14F45A47-65EE-4D5A-9C1B-4C17FEDB7B3C}"/>
    <pc:docChg chg="modSld">
      <pc:chgData name="Samson Christopher" userId="6a13b5f1e64a53ae" providerId="LiveId" clId="{14F45A47-65EE-4D5A-9C1B-4C17FEDB7B3C}" dt="2022-07-17T12:35:18.484" v="1" actId="20577"/>
      <pc:docMkLst>
        <pc:docMk/>
      </pc:docMkLst>
      <pc:sldChg chg="modSp mod">
        <pc:chgData name="Samson Christopher" userId="6a13b5f1e64a53ae" providerId="LiveId" clId="{14F45A47-65EE-4D5A-9C1B-4C17FEDB7B3C}" dt="2022-07-17T12:35:18.484" v="1" actId="20577"/>
        <pc:sldMkLst>
          <pc:docMk/>
          <pc:sldMk cId="1329695039" sldId="402"/>
        </pc:sldMkLst>
        <pc:spChg chg="mod">
          <ac:chgData name="Samson Christopher" userId="6a13b5f1e64a53ae" providerId="LiveId" clId="{14F45A47-65EE-4D5A-9C1B-4C17FEDB7B3C}" dt="2022-07-17T12:35:18.484" v="1" actId="20577"/>
          <ac:spMkLst>
            <pc:docMk/>
            <pc:sldMk cId="1329695039" sldId="402"/>
            <ac:spMk id="4" creationId="{542623E3-EA00-C975-BBD3-9CBEA67441DF}"/>
          </ac:spMkLst>
        </pc:spChg>
      </pc:sldChg>
    </pc:docChg>
  </pc:docChgLst>
  <pc:docChgLst>
    <pc:chgData name="Samson Christopher" userId="6a13b5f1e64a53ae" providerId="LiveId" clId="{B16A5E79-C0E5-4922-9844-7F9E47352FF8}"/>
    <pc:docChg chg="modSld">
      <pc:chgData name="Samson Christopher" userId="6a13b5f1e64a53ae" providerId="LiveId" clId="{B16A5E79-C0E5-4922-9844-7F9E47352FF8}" dt="2022-05-15T00:44:56.204" v="6"/>
      <pc:docMkLst>
        <pc:docMk/>
      </pc:docMkLst>
      <pc:sldChg chg="modSp mod">
        <pc:chgData name="Samson Christopher" userId="6a13b5f1e64a53ae" providerId="LiveId" clId="{B16A5E79-C0E5-4922-9844-7F9E47352FF8}" dt="2022-05-15T00:44:56.204" v="6"/>
        <pc:sldMkLst>
          <pc:docMk/>
          <pc:sldMk cId="1147627523" sldId="399"/>
        </pc:sldMkLst>
        <pc:spChg chg="mod">
          <ac:chgData name="Samson Christopher" userId="6a13b5f1e64a53ae" providerId="LiveId" clId="{B16A5E79-C0E5-4922-9844-7F9E47352FF8}" dt="2022-05-15T00:44:56.204" v="6"/>
          <ac:spMkLst>
            <pc:docMk/>
            <pc:sldMk cId="1147627523" sldId="399"/>
            <ac:spMk id="4" creationId="{224A2092-9F89-440E-9302-A03840DEF7B0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17-07-2022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A1143-887E-4648-9190-05939BCF0FF7}"/>
              </a:ext>
            </a:extLst>
          </p:cNvPr>
          <p:cNvSpPr txBox="1"/>
          <p:nvPr/>
        </p:nvSpPr>
        <p:spPr>
          <a:xfrm>
            <a:off x="-1" y="537298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Hk§ÓYôo</a:t>
            </a:r>
            <a:r>
              <a:rPr lang="en-IN" dirty="0"/>
              <a:t> </a:t>
            </a:r>
            <a:r>
              <a:rPr lang="en-IN" dirty="0" err="1"/>
              <a:t>Rôe¡ÓYôo</a:t>
            </a:r>
            <a:r>
              <a:rPr lang="en-IN" dirty="0"/>
              <a:t> </a:t>
            </a:r>
          </a:p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«]</a:t>
            </a:r>
            <a:r>
              <a:rPr lang="en-IN" dirty="0" err="1"/>
              <a:t>ôp</a:t>
            </a:r>
            <a:r>
              <a:rPr lang="en-IN" dirty="0"/>
              <a:t> ¨</a:t>
            </a:r>
            <a:r>
              <a:rPr lang="en-IN" dirty="0" err="1"/>
              <a:t>Wl©ÓYôo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3485F-AEE6-4A5C-BAFC-31E17C05A793}"/>
              </a:ext>
            </a:extLst>
          </p:cNvPr>
          <p:cNvSpPr txBox="1"/>
          <p:nvPr/>
        </p:nvSpPr>
        <p:spPr>
          <a:xfrm>
            <a:off x="0" y="53651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«]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ÑUk§ÓYôo</a:t>
            </a:r>
            <a:r>
              <a:rPr lang="en-IN" dirty="0"/>
              <a:t> </a:t>
            </a:r>
          </a:p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«]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Rl</a:t>
            </a:r>
            <a:r>
              <a:rPr lang="en-IN" dirty="0"/>
              <a:t>×®</a:t>
            </a:r>
            <a:r>
              <a:rPr lang="en-IN" dirty="0" err="1"/>
              <a:t>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30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2092-9F89-440E-9302-A03840DEF7B0}"/>
              </a:ext>
            </a:extLst>
          </p:cNvPr>
          <p:cNvSpPr txBox="1"/>
          <p:nvPr/>
        </p:nvSpPr>
        <p:spPr>
          <a:xfrm>
            <a:off x="0" y="536111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EeL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EeL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EVoj§ÓúU</a:t>
            </a:r>
            <a:r>
              <a:rPr lang="en-IN" dirty="0"/>
              <a:t> </a:t>
            </a:r>
            <a:r>
              <a:rPr lang="en-IN" dirty="0" err="1"/>
              <a:t>EeL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62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D9603-77F2-62E5-CB4B-FA2AC7C42407}"/>
              </a:ext>
            </a:extLst>
          </p:cNvPr>
          <p:cNvSpPr txBox="1"/>
          <p:nvPr/>
        </p:nvSpPr>
        <p:spPr>
          <a:xfrm>
            <a:off x="0" y="5384863"/>
            <a:ext cx="1210095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LuUûXVô</a:t>
            </a:r>
            <a:r>
              <a:rPr lang="en-IN" dirty="0"/>
              <a:t>]</a:t>
            </a:r>
            <a:r>
              <a:rPr lang="en-IN" dirty="0" err="1"/>
              <a:t>Yo</a:t>
            </a:r>
            <a:r>
              <a:rPr lang="en-IN" dirty="0"/>
              <a:t> </a:t>
            </a:r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úLôhûPÙUô</a:t>
            </a:r>
            <a:r>
              <a:rPr lang="en-IN" dirty="0"/>
              <a:t>]</a:t>
            </a:r>
            <a:r>
              <a:rPr lang="en-IN" dirty="0" err="1"/>
              <a:t>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43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623E3-EA00-C975-BBD3-9CBEA67441DF}"/>
              </a:ext>
            </a:extLst>
          </p:cNvPr>
          <p:cNvSpPr txBox="1"/>
          <p:nvPr/>
        </p:nvSpPr>
        <p:spPr>
          <a:xfrm>
            <a:off x="-1" y="538486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ÕÚLØUô</a:t>
            </a:r>
            <a:r>
              <a:rPr lang="en-IN" dirty="0"/>
              <a:t>]</a:t>
            </a:r>
            <a:r>
              <a:rPr lang="en-IN" dirty="0" err="1"/>
              <a:t>Yo</a:t>
            </a:r>
            <a:r>
              <a:rPr lang="en-IN" dirty="0"/>
              <a:t> </a:t>
            </a:r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úLPLUô</a:t>
            </a:r>
            <a:r>
              <a:rPr lang="en-IN" dirty="0"/>
              <a:t>]</a:t>
            </a:r>
            <a:r>
              <a:rPr lang="en-IN" dirty="0" err="1"/>
              <a:t>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69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85CA1-1365-4D1D-8BE6-0306AD59B30C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LiU¦úTôp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LôlTYo</a:t>
            </a:r>
            <a:r>
              <a:rPr lang="en-IN" dirty="0"/>
              <a:t> </a:t>
            </a:r>
          </a:p>
          <a:p>
            <a:r>
              <a:rPr lang="en-IN" dirty="0" err="1"/>
              <a:t>úRô°uÁÕ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çd</a:t>
            </a:r>
            <a:r>
              <a:rPr lang="en-IN" dirty="0"/>
              <a:t>¡ </a:t>
            </a:r>
            <a:r>
              <a:rPr lang="en-IN" dirty="0" err="1"/>
              <a:t>ÑUlTYo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250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489EC-06F4-4911-ABCE-48E536B5F567}"/>
              </a:ext>
            </a:extLst>
          </p:cNvPr>
          <p:cNvSpPr txBox="1"/>
          <p:nvPr/>
        </p:nvSpPr>
        <p:spPr>
          <a:xfrm>
            <a:off x="0" y="538486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E\</a:t>
            </a:r>
            <a:r>
              <a:rPr lang="en-IN" dirty="0" err="1"/>
              <a:t>eLôUp</a:t>
            </a:r>
            <a:r>
              <a:rPr lang="en-IN" dirty="0"/>
              <a:t> </a:t>
            </a:r>
            <a:r>
              <a:rPr lang="en-IN" dirty="0" err="1"/>
              <a:t>çeLôUp</a:t>
            </a:r>
            <a:r>
              <a:rPr lang="en-IN" dirty="0"/>
              <a:t> </a:t>
            </a:r>
            <a:r>
              <a:rPr lang="en-IN" dirty="0" err="1"/>
              <a:t>LôlTYo</a:t>
            </a:r>
            <a:r>
              <a:rPr lang="en-IN" dirty="0"/>
              <a:t> </a:t>
            </a:r>
          </a:p>
          <a:p>
            <a:r>
              <a:rPr lang="en-IN" dirty="0"/>
              <a:t>¾eÏ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AÔLôUp</a:t>
            </a:r>
            <a:r>
              <a:rPr lang="en-IN" dirty="0"/>
              <a:t> </a:t>
            </a:r>
            <a:r>
              <a:rPr lang="en-IN" dirty="0" err="1"/>
              <a:t>LôlTYo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49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82AD6-8E6A-1B8A-3441-4E922C322FAA}"/>
              </a:ext>
            </a:extLst>
          </p:cNvPr>
          <p:cNvSpPr txBox="1"/>
          <p:nvPr/>
        </p:nvSpPr>
        <p:spPr>
          <a:xfrm>
            <a:off x="0" y="53729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LxPj§p</a:t>
            </a:r>
            <a:r>
              <a:rPr lang="en-IN" dirty="0"/>
              <a:t> </a:t>
            </a:r>
            <a:r>
              <a:rPr lang="en-IN" dirty="0" err="1"/>
              <a:t>BßRp</a:t>
            </a:r>
            <a:r>
              <a:rPr lang="en-IN" dirty="0"/>
              <a:t> </a:t>
            </a:r>
            <a:r>
              <a:rPr lang="en-IN" dirty="0" err="1"/>
              <a:t>RÚTYo</a:t>
            </a:r>
            <a:r>
              <a:rPr lang="en-IN" dirty="0"/>
              <a:t> </a:t>
            </a:r>
          </a:p>
          <a:p>
            <a:r>
              <a:rPr lang="en-IN" dirty="0" err="1"/>
              <a:t>SxPjûR</a:t>
            </a:r>
            <a:r>
              <a:rPr lang="en-IN" dirty="0"/>
              <a:t> </a:t>
            </a:r>
            <a:r>
              <a:rPr lang="en-IN" dirty="0" err="1"/>
              <a:t>AûPVôUp</a:t>
            </a:r>
            <a:r>
              <a:rPr lang="en-IN" dirty="0"/>
              <a:t> </a:t>
            </a:r>
            <a:r>
              <a:rPr lang="en-IN" dirty="0" err="1"/>
              <a:t>LôlTYo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80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E1ADB-D365-C0D3-B549-448DF2333E56}"/>
              </a:ext>
            </a:extLst>
          </p:cNvPr>
          <p:cNvSpPr txBox="1"/>
          <p:nvPr/>
        </p:nvSpPr>
        <p:spPr>
          <a:xfrm>
            <a:off x="0" y="538486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Euú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CÚlTYo</a:t>
            </a:r>
            <a:r>
              <a:rPr lang="en-IN" dirty="0"/>
              <a:t> </a:t>
            </a:r>
          </a:p>
          <a:p>
            <a:r>
              <a:rPr lang="en-IN" dirty="0" err="1"/>
              <a:t>AYúW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CWhNLo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72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</TotalTime>
  <Words>104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2022-07-17T12:35:27Z</dcterms:modified>
</cp:coreProperties>
</file>