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7D4C431-7BD1-4E36-98C9-5868174E8F74}"/>
    <pc:docChg chg="undo custSel addSld delSld modSld">
      <pc:chgData name="facebook.etzm@gmail.com" userId="05f0189a5894c19d" providerId="LiveId" clId="{37D4C431-7BD1-4E36-98C9-5868174E8F74}" dt="2022-01-26T04:14:39.867" v="661" actId="47"/>
      <pc:docMkLst>
        <pc:docMk/>
      </pc:docMkLst>
      <pc:sldChg chg="modSp del mod">
        <pc:chgData name="facebook.etzm@gmail.com" userId="05f0189a5894c19d" providerId="LiveId" clId="{37D4C431-7BD1-4E36-98C9-5868174E8F74}" dt="2022-01-26T04:14:39.867" v="661" actId="47"/>
        <pc:sldMkLst>
          <pc:docMk/>
          <pc:sldMk cId="3837972156" sldId="388"/>
        </pc:sldMkLst>
        <pc:spChg chg="mod">
          <ac:chgData name="facebook.etzm@gmail.com" userId="05f0189a5894c19d" providerId="LiveId" clId="{37D4C431-7BD1-4E36-98C9-5868174E8F74}" dt="2022-01-26T04:03:12.157" v="3" actId="1076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mod">
        <pc:chgData name="facebook.etzm@gmail.com" userId="05f0189a5894c19d" providerId="LiveId" clId="{37D4C431-7BD1-4E36-98C9-5868174E8F74}" dt="2022-01-26T04:04:50.455" v="57" actId="1035"/>
        <pc:sldMkLst>
          <pc:docMk/>
          <pc:sldMk cId="944968354" sldId="391"/>
        </pc:sldMkLst>
        <pc:spChg chg="add mod">
          <ac:chgData name="facebook.etzm@gmail.com" userId="05f0189a5894c19d" providerId="LiveId" clId="{37D4C431-7BD1-4E36-98C9-5868174E8F74}" dt="2022-01-26T04:04:50.455" v="57" actId="1035"/>
          <ac:spMkLst>
            <pc:docMk/>
            <pc:sldMk cId="944968354" sldId="391"/>
            <ac:spMk id="4" creationId="{32A42195-CCF5-4B4F-B046-CDFA45B2340F}"/>
          </ac:spMkLst>
        </pc:spChg>
      </pc:sldChg>
      <pc:sldChg chg="addSp modSp mod">
        <pc:chgData name="facebook.etzm@gmail.com" userId="05f0189a5894c19d" providerId="LiveId" clId="{37D4C431-7BD1-4E36-98C9-5868174E8F74}" dt="2022-01-26T04:05:51.806" v="108" actId="1036"/>
        <pc:sldMkLst>
          <pc:docMk/>
          <pc:sldMk cId="1414681237" sldId="392"/>
        </pc:sldMkLst>
        <pc:spChg chg="add mod">
          <ac:chgData name="facebook.etzm@gmail.com" userId="05f0189a5894c19d" providerId="LiveId" clId="{37D4C431-7BD1-4E36-98C9-5868174E8F74}" dt="2022-01-26T04:05:51.806" v="108" actId="1036"/>
          <ac:spMkLst>
            <pc:docMk/>
            <pc:sldMk cId="1414681237" sldId="392"/>
            <ac:spMk id="4" creationId="{93AAFE10-2CF0-441F-8E02-45CA8447936E}"/>
          </ac:spMkLst>
        </pc:spChg>
      </pc:sldChg>
      <pc:sldChg chg="addSp modSp mod">
        <pc:chgData name="facebook.etzm@gmail.com" userId="05f0189a5894c19d" providerId="LiveId" clId="{37D4C431-7BD1-4E36-98C9-5868174E8F74}" dt="2022-01-26T04:07:08.969" v="163" actId="1036"/>
        <pc:sldMkLst>
          <pc:docMk/>
          <pc:sldMk cId="4103851070" sldId="393"/>
        </pc:sldMkLst>
        <pc:spChg chg="add mod">
          <ac:chgData name="facebook.etzm@gmail.com" userId="05f0189a5894c19d" providerId="LiveId" clId="{37D4C431-7BD1-4E36-98C9-5868174E8F74}" dt="2022-01-26T04:07:08.969" v="163" actId="1036"/>
          <ac:spMkLst>
            <pc:docMk/>
            <pc:sldMk cId="4103851070" sldId="393"/>
            <ac:spMk id="4" creationId="{A6B4AB6A-DA15-43C7-A1F5-AE81A7688996}"/>
          </ac:spMkLst>
        </pc:spChg>
      </pc:sldChg>
      <pc:sldChg chg="addSp modSp mod">
        <pc:chgData name="facebook.etzm@gmail.com" userId="05f0189a5894c19d" providerId="LiveId" clId="{37D4C431-7BD1-4E36-98C9-5868174E8F74}" dt="2022-01-26T04:07:56.231" v="217" actId="1035"/>
        <pc:sldMkLst>
          <pc:docMk/>
          <pc:sldMk cId="659567130" sldId="394"/>
        </pc:sldMkLst>
        <pc:spChg chg="add mod">
          <ac:chgData name="facebook.etzm@gmail.com" userId="05f0189a5894c19d" providerId="LiveId" clId="{37D4C431-7BD1-4E36-98C9-5868174E8F74}" dt="2022-01-26T04:07:56.231" v="217" actId="1035"/>
          <ac:spMkLst>
            <pc:docMk/>
            <pc:sldMk cId="659567130" sldId="394"/>
            <ac:spMk id="4" creationId="{1C7558E6-D157-48CE-BD24-F4CD6E4DFB15}"/>
          </ac:spMkLst>
        </pc:spChg>
      </pc:sldChg>
      <pc:sldChg chg="addSp modSp mod">
        <pc:chgData name="facebook.etzm@gmail.com" userId="05f0189a5894c19d" providerId="LiveId" clId="{37D4C431-7BD1-4E36-98C9-5868174E8F74}" dt="2022-01-26T04:13:41.620" v="511" actId="1036"/>
        <pc:sldMkLst>
          <pc:docMk/>
          <pc:sldMk cId="859356432" sldId="395"/>
        </pc:sldMkLst>
        <pc:spChg chg="add mod">
          <ac:chgData name="facebook.etzm@gmail.com" userId="05f0189a5894c19d" providerId="LiveId" clId="{37D4C431-7BD1-4E36-98C9-5868174E8F74}" dt="2022-01-26T04:13:41.620" v="511" actId="1036"/>
          <ac:spMkLst>
            <pc:docMk/>
            <pc:sldMk cId="859356432" sldId="395"/>
            <ac:spMk id="4" creationId="{4D282A4B-8E08-41FD-897D-97F7C0C6D624}"/>
          </ac:spMkLst>
        </pc:spChg>
      </pc:sldChg>
      <pc:sldChg chg="addSp modSp add mod">
        <pc:chgData name="facebook.etzm@gmail.com" userId="05f0189a5894c19d" providerId="LiveId" clId="{37D4C431-7BD1-4E36-98C9-5868174E8F74}" dt="2022-01-26T04:13:56.787" v="571" actId="1035"/>
        <pc:sldMkLst>
          <pc:docMk/>
          <pc:sldMk cId="1709504507" sldId="396"/>
        </pc:sldMkLst>
        <pc:spChg chg="add mod">
          <ac:chgData name="facebook.etzm@gmail.com" userId="05f0189a5894c19d" providerId="LiveId" clId="{37D4C431-7BD1-4E36-98C9-5868174E8F74}" dt="2022-01-26T04:13:56.787" v="571" actId="1035"/>
          <ac:spMkLst>
            <pc:docMk/>
            <pc:sldMk cId="1709504507" sldId="396"/>
            <ac:spMk id="4" creationId="{036339BA-9E93-4006-9F35-443CB6943571}"/>
          </ac:spMkLst>
        </pc:spChg>
      </pc:sldChg>
      <pc:sldChg chg="addSp modSp add mod">
        <pc:chgData name="facebook.etzm@gmail.com" userId="05f0189a5894c19d" providerId="LiveId" clId="{37D4C431-7BD1-4E36-98C9-5868174E8F74}" dt="2022-01-26T04:14:09.802" v="615" actId="1035"/>
        <pc:sldMkLst>
          <pc:docMk/>
          <pc:sldMk cId="2468141052" sldId="397"/>
        </pc:sldMkLst>
        <pc:spChg chg="add mod">
          <ac:chgData name="facebook.etzm@gmail.com" userId="05f0189a5894c19d" providerId="LiveId" clId="{37D4C431-7BD1-4E36-98C9-5868174E8F74}" dt="2022-01-26T04:14:09.802" v="615" actId="1035"/>
          <ac:spMkLst>
            <pc:docMk/>
            <pc:sldMk cId="2468141052" sldId="397"/>
            <ac:spMk id="4" creationId="{DCAFCF3A-FF0D-46E5-AF41-F78575A3DA01}"/>
          </ac:spMkLst>
        </pc:spChg>
      </pc:sldChg>
      <pc:sldChg chg="addSp modSp add mod">
        <pc:chgData name="facebook.etzm@gmail.com" userId="05f0189a5894c19d" providerId="LiveId" clId="{37D4C431-7BD1-4E36-98C9-5868174E8F74}" dt="2022-01-26T04:14:27.435" v="660" actId="1035"/>
        <pc:sldMkLst>
          <pc:docMk/>
          <pc:sldMk cId="2186892719" sldId="398"/>
        </pc:sldMkLst>
        <pc:spChg chg="add mod">
          <ac:chgData name="facebook.etzm@gmail.com" userId="05f0189a5894c19d" providerId="LiveId" clId="{37D4C431-7BD1-4E36-98C9-5868174E8F74}" dt="2022-01-26T04:14:27.435" v="660" actId="1035"/>
          <ac:spMkLst>
            <pc:docMk/>
            <pc:sldMk cId="2186892719" sldId="398"/>
            <ac:spMk id="4" creationId="{4B957330-C78B-43CB-BB32-07B68225EAB5}"/>
          </ac:spMkLst>
        </pc:spChg>
      </pc:sldChg>
      <pc:sldChg chg="addSp modSp add mod">
        <pc:chgData name="facebook.etzm@gmail.com" userId="05f0189a5894c19d" providerId="LiveId" clId="{37D4C431-7BD1-4E36-98C9-5868174E8F74}" dt="2022-01-26T04:13:20.705" v="460" actId="1036"/>
        <pc:sldMkLst>
          <pc:docMk/>
          <pc:sldMk cId="3266732399" sldId="399"/>
        </pc:sldMkLst>
        <pc:spChg chg="add mod">
          <ac:chgData name="facebook.etzm@gmail.com" userId="05f0189a5894c19d" providerId="LiveId" clId="{37D4C431-7BD1-4E36-98C9-5868174E8F74}" dt="2022-01-26T04:13:20.705" v="460" actId="1036"/>
          <ac:spMkLst>
            <pc:docMk/>
            <pc:sldMk cId="3266732399" sldId="399"/>
            <ac:spMk id="4" creationId="{9AADD782-694F-45FE-8D82-308244524C6F}"/>
          </ac:spMkLst>
        </pc:spChg>
      </pc:sldChg>
      <pc:sldChg chg="addSp modSp add mod">
        <pc:chgData name="facebook.etzm@gmail.com" userId="05f0189a5894c19d" providerId="LiveId" clId="{37D4C431-7BD1-4E36-98C9-5868174E8F74}" dt="2022-01-26T04:12:46.169" v="405" actId="1036"/>
        <pc:sldMkLst>
          <pc:docMk/>
          <pc:sldMk cId="3934278504" sldId="400"/>
        </pc:sldMkLst>
        <pc:spChg chg="add mod">
          <ac:chgData name="facebook.etzm@gmail.com" userId="05f0189a5894c19d" providerId="LiveId" clId="{37D4C431-7BD1-4E36-98C9-5868174E8F74}" dt="2022-01-26T04:12:46.169" v="405" actId="1036"/>
          <ac:spMkLst>
            <pc:docMk/>
            <pc:sldMk cId="3934278504" sldId="400"/>
            <ac:spMk id="4" creationId="{7DCD8318-BF0D-465D-8D22-7637C4FD23DD}"/>
          </ac:spMkLst>
        </pc:spChg>
      </pc:sldChg>
      <pc:sldChg chg="addSp modSp add mod">
        <pc:chgData name="facebook.etzm@gmail.com" userId="05f0189a5894c19d" providerId="LiveId" clId="{37D4C431-7BD1-4E36-98C9-5868174E8F74}" dt="2022-01-26T04:11:59.832" v="344" actId="1036"/>
        <pc:sldMkLst>
          <pc:docMk/>
          <pc:sldMk cId="2929727045" sldId="401"/>
        </pc:sldMkLst>
        <pc:spChg chg="add mod">
          <ac:chgData name="facebook.etzm@gmail.com" userId="05f0189a5894c19d" providerId="LiveId" clId="{37D4C431-7BD1-4E36-98C9-5868174E8F74}" dt="2022-01-26T04:11:59.832" v="344" actId="1036"/>
          <ac:spMkLst>
            <pc:docMk/>
            <pc:sldMk cId="2929727045" sldId="401"/>
            <ac:spMk id="4" creationId="{5B323AF4-F7DA-42E3-984D-563482D13637}"/>
          </ac:spMkLst>
        </pc:spChg>
      </pc:sldChg>
      <pc:sldChg chg="addSp modSp add mod">
        <pc:chgData name="facebook.etzm@gmail.com" userId="05f0189a5894c19d" providerId="LiveId" clId="{37D4C431-7BD1-4E36-98C9-5868174E8F74}" dt="2022-01-26T04:10:53.275" v="276" actId="1036"/>
        <pc:sldMkLst>
          <pc:docMk/>
          <pc:sldMk cId="529855971" sldId="402"/>
        </pc:sldMkLst>
        <pc:spChg chg="add mod">
          <ac:chgData name="facebook.etzm@gmail.com" userId="05f0189a5894c19d" providerId="LiveId" clId="{37D4C431-7BD1-4E36-98C9-5868174E8F74}" dt="2022-01-26T04:10:53.275" v="276" actId="1036"/>
          <ac:spMkLst>
            <pc:docMk/>
            <pc:sldMk cId="529855971" sldId="402"/>
            <ac:spMk id="4" creationId="{4C22F360-DA47-496B-8066-255112783BDF}"/>
          </ac:spMkLst>
        </pc:spChg>
      </pc:sldChg>
      <pc:sldChg chg="add del">
        <pc:chgData name="facebook.etzm@gmail.com" userId="05f0189a5894c19d" providerId="LiveId" clId="{37D4C431-7BD1-4E36-98C9-5868174E8F74}" dt="2022-01-26T04:09:55.047" v="227" actId="47"/>
        <pc:sldMkLst>
          <pc:docMk/>
          <pc:sldMk cId="3643912086" sldId="403"/>
        </pc:sldMkLst>
      </pc:sldChg>
      <pc:sldChg chg="add del">
        <pc:chgData name="facebook.etzm@gmail.com" userId="05f0189a5894c19d" providerId="LiveId" clId="{37D4C431-7BD1-4E36-98C9-5868174E8F74}" dt="2022-01-26T04:09:56.440" v="228" actId="47"/>
        <pc:sldMkLst>
          <pc:docMk/>
          <pc:sldMk cId="3953183538" sldId="404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3:58:54.799" v="4" actId="478"/>
      <pc:docMkLst>
        <pc:docMk/>
      </pc:docMkLst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42195-CCF5-4B4F-B046-CDFA45B2340F}"/>
              </a:ext>
            </a:extLst>
          </p:cNvPr>
          <p:cNvSpPr txBox="1"/>
          <p:nvPr/>
        </p:nvSpPr>
        <p:spPr>
          <a:xfrm>
            <a:off x="0" y="5369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EeL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CpXôU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</a:t>
            </a:r>
            <a:r>
              <a:rPr lang="en-IN" dirty="0" err="1"/>
              <a:t>Ø¥VôRlTô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CpXôU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</a:t>
            </a:r>
            <a:r>
              <a:rPr lang="en-IN" dirty="0" err="1"/>
              <a:t>Ø¥VôRlTô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D8318-BF0D-465D-8D22-7637C4FD23DD}"/>
              </a:ext>
            </a:extLst>
          </p:cNvPr>
          <p:cNvSpPr txBox="1"/>
          <p:nvPr/>
        </p:nvSpPr>
        <p:spPr>
          <a:xfrm>
            <a:off x="0" y="5456749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GlTdLm</a:t>
            </a:r>
            <a:r>
              <a:rPr lang="en-IN" sz="4100" dirty="0"/>
              <a:t> </a:t>
            </a:r>
            <a:r>
              <a:rPr lang="en-IN" sz="4100" dirty="0" err="1"/>
              <a:t>ùSÚdLlThÓm</a:t>
            </a:r>
            <a:r>
              <a:rPr lang="en-IN" sz="4100" dirty="0"/>
              <a:t> </a:t>
            </a:r>
            <a:r>
              <a:rPr lang="en-IN" sz="4100" dirty="0" err="1"/>
              <a:t>JÓe</a:t>
            </a:r>
            <a:r>
              <a:rPr lang="en-IN" sz="4100" dirty="0"/>
              <a:t>¡ </a:t>
            </a:r>
            <a:r>
              <a:rPr lang="en-IN" sz="4100" dirty="0" err="1"/>
              <a:t>Sôàm</a:t>
            </a:r>
            <a:r>
              <a:rPr lang="en-IN" sz="4100" dirty="0"/>
              <a:t> </a:t>
            </a:r>
            <a:r>
              <a:rPr lang="en-IN" sz="4100" dirty="0" err="1"/>
              <a:t>úTôY§pûX</a:t>
            </a:r>
            <a:r>
              <a:rPr lang="en-IN" sz="4100" dirty="0"/>
              <a:t> ¡</a:t>
            </a:r>
            <a:r>
              <a:rPr lang="en-IN" sz="4100" dirty="0" err="1"/>
              <a:t>ÚûT</a:t>
            </a:r>
            <a:r>
              <a:rPr lang="en-IN" sz="4100" dirty="0"/>
              <a:t> </a:t>
            </a:r>
            <a:r>
              <a:rPr lang="en-IN" sz="4100" dirty="0" err="1"/>
              <a:t>úUp</a:t>
            </a:r>
            <a:r>
              <a:rPr lang="en-IN" sz="4100" dirty="0"/>
              <a:t> ¡</a:t>
            </a:r>
            <a:r>
              <a:rPr lang="en-IN" sz="4100" dirty="0" err="1"/>
              <a:t>ÚûT</a:t>
            </a:r>
            <a:r>
              <a:rPr lang="en-IN" sz="4100" dirty="0"/>
              <a:t> </a:t>
            </a:r>
            <a:r>
              <a:rPr lang="en-IN" sz="4100" dirty="0" err="1"/>
              <a:t>RkÕ</a:t>
            </a:r>
            <a:r>
              <a:rPr lang="en-IN" sz="4100" dirty="0"/>
              <a:t> </a:t>
            </a:r>
            <a:r>
              <a:rPr lang="en-IN" sz="4100" dirty="0" err="1"/>
              <a:t>Lôp</a:t>
            </a:r>
            <a:r>
              <a:rPr lang="en-IN" sz="4100" dirty="0"/>
              <a:t> Fu± </a:t>
            </a:r>
            <a:r>
              <a:rPr lang="en-IN" sz="4100" dirty="0" err="1"/>
              <a:t>SPdLf</a:t>
            </a:r>
            <a:r>
              <a:rPr lang="en-IN" sz="4100" dirty="0"/>
              <a:t> ùNn¾o </a:t>
            </a:r>
          </a:p>
        </p:txBody>
      </p:sp>
    </p:spTree>
    <p:extLst>
      <p:ext uri="{BB962C8B-B14F-4D97-AF65-F5344CB8AC3E}">
        <p14:creationId xmlns:p14="http://schemas.microsoft.com/office/powerpoint/2010/main" val="393427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23AF4-F7DA-42E3-984D-563482D13637}"/>
              </a:ext>
            </a:extLst>
          </p:cNvPr>
          <p:cNvSpPr txBox="1"/>
          <p:nvPr/>
        </p:nvSpPr>
        <p:spPr>
          <a:xfrm>
            <a:off x="-1" y="5456748"/>
            <a:ext cx="121919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100" dirty="0" err="1"/>
              <a:t>UôuL°u</a:t>
            </a:r>
            <a:r>
              <a:rPr lang="en-IN" sz="4100" dirty="0"/>
              <a:t> </a:t>
            </a:r>
            <a:r>
              <a:rPr lang="en-IN" sz="4100" dirty="0" err="1"/>
              <a:t>LôpLû</a:t>
            </a:r>
            <a:r>
              <a:rPr lang="en-IN" sz="4100" dirty="0"/>
              <a:t>[</a:t>
            </a:r>
            <a:r>
              <a:rPr lang="en-IN" sz="4100" dirty="0" err="1"/>
              <a:t>lúTôX</a:t>
            </a:r>
            <a:r>
              <a:rPr lang="en-IN" sz="4100" dirty="0"/>
              <a:t> </a:t>
            </a:r>
            <a:r>
              <a:rPr lang="en-IN" sz="4100" dirty="0" err="1"/>
              <a:t>ùTX</a:t>
            </a:r>
            <a:r>
              <a:rPr lang="en-IN" sz="4100" dirty="0"/>
              <a:t>]</a:t>
            </a:r>
            <a:r>
              <a:rPr lang="en-IN" sz="4100" dirty="0" err="1"/>
              <a:t>ôn</a:t>
            </a:r>
            <a:r>
              <a:rPr lang="en-IN" sz="4100" dirty="0"/>
              <a:t> </a:t>
            </a:r>
            <a:r>
              <a:rPr lang="en-IN" sz="4100" dirty="0" err="1"/>
              <a:t>KPf</a:t>
            </a:r>
            <a:r>
              <a:rPr lang="en-IN" sz="4100" dirty="0"/>
              <a:t> ùNn¾úW </a:t>
            </a:r>
          </a:p>
          <a:p>
            <a:r>
              <a:rPr lang="en-IN" sz="4100" dirty="0" err="1"/>
              <a:t>EVokR</a:t>
            </a:r>
            <a:r>
              <a:rPr lang="en-IN" sz="4100" dirty="0"/>
              <a:t> </a:t>
            </a:r>
            <a:r>
              <a:rPr lang="en-IN" sz="4100" dirty="0" err="1"/>
              <a:t>vRXeL°p</a:t>
            </a:r>
            <a:r>
              <a:rPr lang="en-IN" sz="4100" dirty="0"/>
              <a:t> </a:t>
            </a:r>
            <a:r>
              <a:rPr lang="en-IN" sz="4100" dirty="0" err="1"/>
              <a:t>Guû</a:t>
            </a:r>
            <a:r>
              <a:rPr lang="en-IN" sz="4100" dirty="0"/>
              <a:t>] §P]</a:t>
            </a:r>
            <a:r>
              <a:rPr lang="en-IN" sz="4100" dirty="0" err="1"/>
              <a:t>ôn</a:t>
            </a:r>
            <a:r>
              <a:rPr lang="en-IN" sz="4100" dirty="0"/>
              <a:t> </a:t>
            </a:r>
            <a:r>
              <a:rPr lang="en-IN" sz="4100" dirty="0" err="1"/>
              <a:t>SPdL</a:t>
            </a:r>
            <a:r>
              <a:rPr lang="en-IN" sz="4100" dirty="0"/>
              <a:t> ùNn¾úW</a:t>
            </a:r>
          </a:p>
        </p:txBody>
      </p:sp>
    </p:spTree>
    <p:extLst>
      <p:ext uri="{BB962C8B-B14F-4D97-AF65-F5344CB8AC3E}">
        <p14:creationId xmlns:p14="http://schemas.microsoft.com/office/powerpoint/2010/main" val="292972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2F360-DA47-496B-8066-255112783BDF}"/>
              </a:ext>
            </a:extLst>
          </p:cNvPr>
          <p:cNvSpPr txBox="1"/>
          <p:nvPr/>
        </p:nvSpPr>
        <p:spPr>
          <a:xfrm>
            <a:off x="2150533" y="5380758"/>
            <a:ext cx="78909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AWÔm</a:t>
            </a:r>
            <a:r>
              <a:rPr lang="en-IN" dirty="0"/>
              <a:t> Gu </a:t>
            </a:r>
            <a:r>
              <a:rPr lang="en-IN" dirty="0" err="1"/>
              <a:t>úLôhûP</a:t>
            </a:r>
            <a:r>
              <a:rPr lang="en-IN" dirty="0"/>
              <a:t> </a:t>
            </a:r>
            <a:r>
              <a:rPr lang="en-IN" dirty="0" err="1"/>
              <a:t>EVokR</a:t>
            </a:r>
            <a:r>
              <a:rPr lang="en-IN" dirty="0"/>
              <a:t> </a:t>
            </a:r>
            <a:r>
              <a:rPr lang="en-IN" dirty="0" err="1"/>
              <a:t>AûPdLXm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8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AFE10-2CF0-441F-8E02-45CA8447936E}"/>
              </a:ext>
            </a:extLst>
          </p:cNvPr>
          <p:cNvSpPr txBox="1"/>
          <p:nvPr/>
        </p:nvSpPr>
        <p:spPr>
          <a:xfrm>
            <a:off x="-1" y="5369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¨</a:t>
            </a:r>
            <a:r>
              <a:rPr lang="en-IN" dirty="0" err="1"/>
              <a:t>tTÕm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</a:p>
          <a:p>
            <a:r>
              <a:rPr lang="en-IN" dirty="0" err="1"/>
              <a:t>Sôu</a:t>
            </a:r>
            <a:r>
              <a:rPr lang="en-IN" dirty="0"/>
              <a:t> ¨</a:t>
            </a:r>
            <a:r>
              <a:rPr lang="en-IN" dirty="0" err="1"/>
              <a:t>ûXlTÕm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4AB6A-DA15-43C7-A1F5-AE81A7688996}"/>
              </a:ext>
            </a:extLst>
          </p:cNvPr>
          <p:cNvSpPr txBox="1"/>
          <p:nvPr/>
        </p:nvSpPr>
        <p:spPr>
          <a:xfrm>
            <a:off x="2263422" y="5369470"/>
            <a:ext cx="76651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¨</a:t>
            </a:r>
            <a:r>
              <a:rPr lang="en-IN" dirty="0" err="1"/>
              <a:t>tTÕm</a:t>
            </a:r>
            <a:r>
              <a:rPr lang="en-IN" dirty="0"/>
              <a:t> ¨</a:t>
            </a:r>
            <a:r>
              <a:rPr lang="en-IN" dirty="0" err="1"/>
              <a:t>ûXlTÕm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¡</a:t>
            </a:r>
            <a:r>
              <a:rPr lang="en-IN" dirty="0" err="1"/>
              <a:t>ÚûTRô</a:t>
            </a:r>
            <a:r>
              <a:rPr lang="en-IN" dirty="0"/>
              <a:t>]</a:t>
            </a:r>
            <a:r>
              <a:rPr lang="en-IN" dirty="0" err="1"/>
              <a:t>lTô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558E6-D157-48CE-BD24-F4CD6E4DFB15}"/>
              </a:ext>
            </a:extLst>
          </p:cNvPr>
          <p:cNvSpPr txBox="1"/>
          <p:nvPr/>
        </p:nvSpPr>
        <p:spPr>
          <a:xfrm>
            <a:off x="0" y="53777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LôûX«p</a:t>
            </a:r>
            <a:r>
              <a:rPr lang="en-IN" dirty="0"/>
              <a:t> </a:t>
            </a:r>
            <a:r>
              <a:rPr lang="en-IN" dirty="0" err="1"/>
              <a:t>GÝkRÜPu</a:t>
            </a:r>
            <a:r>
              <a:rPr lang="en-IN" dirty="0"/>
              <a:t> ×</a:t>
            </a:r>
            <a:r>
              <a:rPr lang="en-IN" dirty="0" err="1"/>
              <a:t>Õ¡ÚûT</a:t>
            </a:r>
            <a:r>
              <a:rPr lang="en-IN" dirty="0"/>
              <a:t> </a:t>
            </a:r>
            <a:r>
              <a:rPr lang="en-IN" dirty="0" err="1"/>
              <a:t>RôeÏÕ</a:t>
            </a:r>
            <a:r>
              <a:rPr lang="en-IN" dirty="0"/>
              <a:t> </a:t>
            </a:r>
            <a:r>
              <a:rPr lang="en-IN" dirty="0" err="1"/>
              <a:t>YôrSôs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</a:t>
            </a:r>
            <a:r>
              <a:rPr lang="en-IN" dirty="0" err="1"/>
              <a:t>U¡rf£dÏsú</a:t>
            </a:r>
            <a:r>
              <a:rPr lang="en-IN" dirty="0"/>
              <a:t>[ </a:t>
            </a:r>
            <a:r>
              <a:rPr lang="en-IN" dirty="0" err="1"/>
              <a:t>SPjÕÕ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82A4B-8E08-41FD-897D-97F7C0C6D624}"/>
              </a:ext>
            </a:extLst>
          </p:cNvPr>
          <p:cNvSpPr txBox="1"/>
          <p:nvPr/>
        </p:nvSpPr>
        <p:spPr>
          <a:xfrm>
            <a:off x="0" y="53664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oêXUôLôUúX</a:t>
            </a:r>
            <a:r>
              <a:rPr lang="en-IN" dirty="0"/>
              <a:t> </a:t>
            </a:r>
            <a:r>
              <a:rPr lang="en-IN" dirty="0" err="1"/>
              <a:t>CÕYûW</a:t>
            </a:r>
            <a:r>
              <a:rPr lang="en-IN" dirty="0"/>
              <a:t> Lôj¾o </a:t>
            </a:r>
            <a:r>
              <a:rPr lang="en-IN" dirty="0" err="1"/>
              <a:t>IVô</a:t>
            </a:r>
            <a:r>
              <a:rPr lang="en-IN" dirty="0"/>
              <a:t> </a:t>
            </a:r>
          </a:p>
          <a:p>
            <a:r>
              <a:rPr lang="en-IN" dirty="0" err="1"/>
              <a:t>ùTXÅ</a:t>
            </a:r>
            <a:r>
              <a:rPr lang="en-IN" dirty="0"/>
              <a:t>] </a:t>
            </a:r>
            <a:r>
              <a:rPr lang="en-IN" dirty="0" err="1"/>
              <a:t>úSWeL°p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RôeÏRnVô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339BA-9E93-4006-9F35-443CB6943571}"/>
              </a:ext>
            </a:extLst>
          </p:cNvPr>
          <p:cNvSpPr txBox="1"/>
          <p:nvPr/>
        </p:nvSpPr>
        <p:spPr>
          <a:xfrm>
            <a:off x="2274711" y="5380760"/>
            <a:ext cx="764257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AWÔm</a:t>
            </a:r>
            <a:r>
              <a:rPr lang="en-IN" dirty="0"/>
              <a:t> Gu </a:t>
            </a:r>
            <a:r>
              <a:rPr lang="en-IN" dirty="0" err="1"/>
              <a:t>úLôhûP</a:t>
            </a:r>
            <a:r>
              <a:rPr lang="en-IN" dirty="0"/>
              <a:t> </a:t>
            </a:r>
            <a:r>
              <a:rPr lang="en-IN" dirty="0" err="1"/>
              <a:t>EVokR</a:t>
            </a:r>
            <a:r>
              <a:rPr lang="en-IN" dirty="0"/>
              <a:t> </a:t>
            </a:r>
            <a:r>
              <a:rPr lang="en-IN" dirty="0" err="1"/>
              <a:t>AûPdLXm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50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FCF3A-FF0D-46E5-AF41-F78575A3DA01}"/>
              </a:ext>
            </a:extLst>
          </p:cNvPr>
          <p:cNvSpPr txBox="1"/>
          <p:nvPr/>
        </p:nvSpPr>
        <p:spPr>
          <a:xfrm>
            <a:off x="-1" y="537772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¡</a:t>
            </a:r>
            <a:r>
              <a:rPr lang="en-IN" dirty="0" err="1"/>
              <a:t>ÚûT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NjÕÚdLû</a:t>
            </a:r>
            <a:r>
              <a:rPr lang="en-IN" dirty="0"/>
              <a:t>[ </a:t>
            </a:r>
            <a:r>
              <a:rPr lang="en-IN" dirty="0" err="1"/>
              <a:t>A¯j§ÓÅo</a:t>
            </a:r>
            <a:r>
              <a:rPr lang="en-IN" dirty="0"/>
              <a:t> </a:t>
            </a:r>
            <a:r>
              <a:rPr lang="en-IN" dirty="0" err="1"/>
              <a:t>BjÕUôûY</a:t>
            </a:r>
            <a:r>
              <a:rPr lang="en-IN" dirty="0"/>
              <a:t> </a:t>
            </a:r>
            <a:r>
              <a:rPr lang="en-IN" dirty="0" err="1"/>
              <a:t>NgNXlTÓjÕm</a:t>
            </a:r>
            <a:r>
              <a:rPr lang="en-IN" dirty="0"/>
              <a:t> </a:t>
            </a:r>
            <a:r>
              <a:rPr lang="en-IN" dirty="0" err="1"/>
              <a:t>VôYûWÙm</a:t>
            </a:r>
            <a:r>
              <a:rPr lang="en-IN" dirty="0"/>
              <a:t> </a:t>
            </a:r>
            <a:r>
              <a:rPr lang="en-IN" dirty="0" err="1"/>
              <a:t>NeL¬lÀo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14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57330-C78B-43CB-BB32-07B68225EAB5}"/>
              </a:ext>
            </a:extLst>
          </p:cNvPr>
          <p:cNvSpPr txBox="1"/>
          <p:nvPr/>
        </p:nvSpPr>
        <p:spPr>
          <a:xfrm>
            <a:off x="0" y="53807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</a:t>
            </a:r>
            <a:r>
              <a:rPr lang="en-IN" dirty="0" err="1"/>
              <a:t>A¥ûU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G]Õ </a:t>
            </a:r>
            <a:r>
              <a:rPr lang="en-IN" dirty="0" err="1"/>
              <a:t>ùRnYm</a:t>
            </a:r>
            <a:r>
              <a:rPr lang="en-IN" dirty="0"/>
              <a:t> ¿o </a:t>
            </a:r>
            <a:r>
              <a:rPr lang="en-IN" dirty="0" err="1"/>
              <a:t>IVô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Sm×m</a:t>
            </a:r>
            <a:r>
              <a:rPr lang="en-IN" dirty="0"/>
              <a:t> </a:t>
            </a:r>
            <a:r>
              <a:rPr lang="en-IN" dirty="0" err="1"/>
              <a:t>úLPLm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89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DD782-694F-45FE-8D82-308244524C6F}"/>
              </a:ext>
            </a:extLst>
          </p:cNvPr>
          <p:cNvSpPr txBox="1"/>
          <p:nvPr/>
        </p:nvSpPr>
        <p:spPr>
          <a:xfrm>
            <a:off x="1264355" y="5366435"/>
            <a:ext cx="96632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G]Õ </a:t>
            </a:r>
            <a:r>
              <a:rPr lang="en-IN" dirty="0" err="1"/>
              <a:t>úLôhûP</a:t>
            </a:r>
            <a:r>
              <a:rPr lang="en-IN" dirty="0"/>
              <a:t> ¿</a:t>
            </a:r>
            <a:r>
              <a:rPr lang="en-IN" dirty="0" err="1"/>
              <a:t>WnVô</a:t>
            </a:r>
            <a:r>
              <a:rPr lang="en-IN" dirty="0"/>
              <a:t> Gu </a:t>
            </a:r>
            <a:r>
              <a:rPr lang="en-IN" dirty="0" err="1"/>
              <a:t>úLôhûP</a:t>
            </a:r>
            <a:r>
              <a:rPr lang="en-IN" dirty="0"/>
              <a:t> Gu </a:t>
            </a:r>
            <a:r>
              <a:rPr lang="en-IN" dirty="0" err="1"/>
              <a:t>ÕÚLm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Sm×m</a:t>
            </a:r>
            <a:r>
              <a:rPr lang="en-IN" dirty="0"/>
              <a:t> </a:t>
            </a:r>
            <a:r>
              <a:rPr lang="en-IN" dirty="0" err="1"/>
              <a:t>úLPLm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73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</TotalTime>
  <Words>193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61</cp:revision>
  <dcterms:created xsi:type="dcterms:W3CDTF">2019-11-02T16:27:41Z</dcterms:created>
  <dcterms:modified xsi:type="dcterms:W3CDTF">2022-01-26T04:14:41Z</dcterms:modified>
</cp:coreProperties>
</file>