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facebook.etzm@gmail.com" userId="05f0189a5894c19d" providerId="LiveId" clId="{930B6151-53F7-4BE7-9C40-6687E55FDE49}"/>
    <pc:docChg chg="undo custSel addSld delSld modSld">
      <pc:chgData name="facebook.etzm@gmail.com" userId="05f0189a5894c19d" providerId="LiveId" clId="{930B6151-53F7-4BE7-9C40-6687E55FDE49}" dt="2022-01-26T04:36:43.927" v="644" actId="47"/>
      <pc:docMkLst>
        <pc:docMk/>
      </pc:docMkLst>
      <pc:sldChg chg="delSp modSp del mod">
        <pc:chgData name="facebook.etzm@gmail.com" userId="05f0189a5894c19d" providerId="LiveId" clId="{930B6151-53F7-4BE7-9C40-6687E55FDE49}" dt="2022-01-26T04:36:43.927" v="644" actId="47"/>
        <pc:sldMkLst>
          <pc:docMk/>
          <pc:sldMk cId="3837972156" sldId="388"/>
        </pc:sldMkLst>
        <pc:spChg chg="mod">
          <ac:chgData name="facebook.etzm@gmail.com" userId="05f0189a5894c19d" providerId="LiveId" clId="{930B6151-53F7-4BE7-9C40-6687E55FDE49}" dt="2022-01-26T04:18:12.090" v="3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930B6151-53F7-4BE7-9C40-6687E55FDE49}" dt="2022-01-26T04:18:14.187" v="5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addSp delSp modSp mod">
        <pc:chgData name="facebook.etzm@gmail.com" userId="05f0189a5894c19d" providerId="LiveId" clId="{930B6151-53F7-4BE7-9C40-6687E55FDE49}" dt="2022-01-26T04:21:43.205" v="141" actId="1036"/>
        <pc:sldMkLst>
          <pc:docMk/>
          <pc:sldMk cId="944968354" sldId="391"/>
        </pc:sldMkLst>
        <pc:spChg chg="add del mod">
          <ac:chgData name="facebook.etzm@gmail.com" userId="05f0189a5894c19d" providerId="LiveId" clId="{930B6151-53F7-4BE7-9C40-6687E55FDE49}" dt="2022-01-26T04:19:36.481" v="79" actId="478"/>
          <ac:spMkLst>
            <pc:docMk/>
            <pc:sldMk cId="944968354" sldId="391"/>
            <ac:spMk id="4" creationId="{516E06FA-99C9-43D7-AE8F-4F2F2C36FCFA}"/>
          </ac:spMkLst>
        </pc:spChg>
        <pc:spChg chg="add mod">
          <ac:chgData name="facebook.etzm@gmail.com" userId="05f0189a5894c19d" providerId="LiveId" clId="{930B6151-53F7-4BE7-9C40-6687E55FDE49}" dt="2022-01-26T04:21:43.205" v="141" actId="1036"/>
          <ac:spMkLst>
            <pc:docMk/>
            <pc:sldMk cId="944968354" sldId="391"/>
            <ac:spMk id="7" creationId="{1B2554ED-8FF8-45FD-824D-E4099C9BA7FE}"/>
          </ac:spMkLst>
        </pc:spChg>
      </pc:sldChg>
      <pc:sldChg chg="addSp modSp mod">
        <pc:chgData name="facebook.etzm@gmail.com" userId="05f0189a5894c19d" providerId="LiveId" clId="{930B6151-53F7-4BE7-9C40-6687E55FDE49}" dt="2022-01-26T04:28:57.293" v="263" actId="1035"/>
        <pc:sldMkLst>
          <pc:docMk/>
          <pc:sldMk cId="1414681237" sldId="392"/>
        </pc:sldMkLst>
        <pc:spChg chg="add mod">
          <ac:chgData name="facebook.etzm@gmail.com" userId="05f0189a5894c19d" providerId="LiveId" clId="{930B6151-53F7-4BE7-9C40-6687E55FDE49}" dt="2022-01-26T04:28:57.293" v="263" actId="1035"/>
          <ac:spMkLst>
            <pc:docMk/>
            <pc:sldMk cId="1414681237" sldId="392"/>
            <ac:spMk id="4" creationId="{7B28B8B9-7D53-45B3-B0A2-02BBB342792F}"/>
          </ac:spMkLst>
        </pc:spChg>
      </pc:sldChg>
      <pc:sldChg chg="addSp modSp mod">
        <pc:chgData name="facebook.etzm@gmail.com" userId="05f0189a5894c19d" providerId="LiveId" clId="{930B6151-53F7-4BE7-9C40-6687E55FDE49}" dt="2022-01-26T04:29:40.786" v="306" actId="1035"/>
        <pc:sldMkLst>
          <pc:docMk/>
          <pc:sldMk cId="4103851070" sldId="393"/>
        </pc:sldMkLst>
        <pc:spChg chg="add mod">
          <ac:chgData name="facebook.etzm@gmail.com" userId="05f0189a5894c19d" providerId="LiveId" clId="{930B6151-53F7-4BE7-9C40-6687E55FDE49}" dt="2022-01-26T04:29:40.786" v="306" actId="1035"/>
          <ac:spMkLst>
            <pc:docMk/>
            <pc:sldMk cId="4103851070" sldId="393"/>
            <ac:spMk id="4" creationId="{9862E4E7-FACF-40F4-A7AF-88D013B14CEA}"/>
          </ac:spMkLst>
        </pc:spChg>
      </pc:sldChg>
      <pc:sldChg chg="addSp modSp mod">
        <pc:chgData name="facebook.etzm@gmail.com" userId="05f0189a5894c19d" providerId="LiveId" clId="{930B6151-53F7-4BE7-9C40-6687E55FDE49}" dt="2022-01-26T04:30:52.425" v="368" actId="1036"/>
        <pc:sldMkLst>
          <pc:docMk/>
          <pc:sldMk cId="659567130" sldId="394"/>
        </pc:sldMkLst>
        <pc:spChg chg="add mod">
          <ac:chgData name="facebook.etzm@gmail.com" userId="05f0189a5894c19d" providerId="LiveId" clId="{930B6151-53F7-4BE7-9C40-6687E55FDE49}" dt="2022-01-26T04:30:52.425" v="368" actId="1036"/>
          <ac:spMkLst>
            <pc:docMk/>
            <pc:sldMk cId="659567130" sldId="394"/>
            <ac:spMk id="4" creationId="{D06D0495-BDD4-49CB-9CFE-716024926EA7}"/>
          </ac:spMkLst>
        </pc:spChg>
      </pc:sldChg>
      <pc:sldChg chg="addSp modSp mod">
        <pc:chgData name="facebook.etzm@gmail.com" userId="05f0189a5894c19d" providerId="LiveId" clId="{930B6151-53F7-4BE7-9C40-6687E55FDE49}" dt="2022-01-26T04:31:51.955" v="429" actId="1036"/>
        <pc:sldMkLst>
          <pc:docMk/>
          <pc:sldMk cId="859356432" sldId="395"/>
        </pc:sldMkLst>
        <pc:spChg chg="add mod">
          <ac:chgData name="facebook.etzm@gmail.com" userId="05f0189a5894c19d" providerId="LiveId" clId="{930B6151-53F7-4BE7-9C40-6687E55FDE49}" dt="2022-01-26T04:31:51.955" v="429" actId="1036"/>
          <ac:spMkLst>
            <pc:docMk/>
            <pc:sldMk cId="859356432" sldId="395"/>
            <ac:spMk id="4" creationId="{24356721-FCFD-4820-A4B3-C125AACB5DB8}"/>
          </ac:spMkLst>
        </pc:spChg>
      </pc:sldChg>
      <pc:sldChg chg="addSp delSp modSp add mod">
        <pc:chgData name="facebook.etzm@gmail.com" userId="05f0189a5894c19d" providerId="LiveId" clId="{930B6151-53F7-4BE7-9C40-6687E55FDE49}" dt="2022-01-26T04:33:47.591" v="513" actId="1036"/>
        <pc:sldMkLst>
          <pc:docMk/>
          <pc:sldMk cId="4108050040" sldId="396"/>
        </pc:sldMkLst>
        <pc:spChg chg="del">
          <ac:chgData name="facebook.etzm@gmail.com" userId="05f0189a5894c19d" providerId="LiveId" clId="{930B6151-53F7-4BE7-9C40-6687E55FDE49}" dt="2022-01-26T04:23:35.753" v="147" actId="478"/>
          <ac:spMkLst>
            <pc:docMk/>
            <pc:sldMk cId="4108050040" sldId="396"/>
            <ac:spMk id="4" creationId="{24356721-FCFD-4820-A4B3-C125AACB5DB8}"/>
          </ac:spMkLst>
        </pc:spChg>
        <pc:spChg chg="add mod">
          <ac:chgData name="facebook.etzm@gmail.com" userId="05f0189a5894c19d" providerId="LiveId" clId="{930B6151-53F7-4BE7-9C40-6687E55FDE49}" dt="2022-01-26T04:33:47.591" v="513" actId="1036"/>
          <ac:spMkLst>
            <pc:docMk/>
            <pc:sldMk cId="4108050040" sldId="396"/>
            <ac:spMk id="5" creationId="{D260D4BD-C592-4461-944C-1AB08C7BFCEB}"/>
          </ac:spMkLst>
        </pc:spChg>
      </pc:sldChg>
      <pc:sldChg chg="addSp modSp add mod">
        <pc:chgData name="facebook.etzm@gmail.com" userId="05f0189a5894c19d" providerId="LiveId" clId="{930B6151-53F7-4BE7-9C40-6687E55FDE49}" dt="2022-01-26T04:35:11.225" v="568" actId="1035"/>
        <pc:sldMkLst>
          <pc:docMk/>
          <pc:sldMk cId="2785022951" sldId="397"/>
        </pc:sldMkLst>
        <pc:spChg chg="add mod">
          <ac:chgData name="facebook.etzm@gmail.com" userId="05f0189a5894c19d" providerId="LiveId" clId="{930B6151-53F7-4BE7-9C40-6687E55FDE49}" dt="2022-01-26T04:35:11.225" v="568" actId="1035"/>
          <ac:spMkLst>
            <pc:docMk/>
            <pc:sldMk cId="2785022951" sldId="397"/>
            <ac:spMk id="4" creationId="{422FC5F6-3C2C-4B05-AF8A-7464FFDF778B}"/>
          </ac:spMkLst>
        </pc:spChg>
      </pc:sldChg>
      <pc:sldChg chg="addSp modSp add mod">
        <pc:chgData name="facebook.etzm@gmail.com" userId="05f0189a5894c19d" providerId="LiveId" clId="{930B6151-53F7-4BE7-9C40-6687E55FDE49}" dt="2022-01-26T04:36:26.753" v="643" actId="1035"/>
        <pc:sldMkLst>
          <pc:docMk/>
          <pc:sldMk cId="1911974219" sldId="398"/>
        </pc:sldMkLst>
        <pc:spChg chg="add mod">
          <ac:chgData name="facebook.etzm@gmail.com" userId="05f0189a5894c19d" providerId="LiveId" clId="{930B6151-53F7-4BE7-9C40-6687E55FDE49}" dt="2022-01-26T04:36:26.753" v="643" actId="1035"/>
          <ac:spMkLst>
            <pc:docMk/>
            <pc:sldMk cId="1911974219" sldId="398"/>
            <ac:spMk id="4" creationId="{B79BCB4C-7328-4306-BD3C-4E1C19EFA5B1}"/>
          </ac:spMkLst>
        </pc:spChg>
      </pc:sldChg>
      <pc:sldChg chg="add del">
        <pc:chgData name="facebook.etzm@gmail.com" userId="05f0189a5894c19d" providerId="LiveId" clId="{930B6151-53F7-4BE7-9C40-6687E55FDE49}" dt="2022-01-26T04:35:24.189" v="569" actId="47"/>
        <pc:sldMkLst>
          <pc:docMk/>
          <pc:sldMk cId="3787207274" sldId="399"/>
        </pc:sldMkLst>
      </pc:sldChg>
      <pc:sldChg chg="add del">
        <pc:chgData name="facebook.etzm@gmail.com" userId="05f0189a5894c19d" providerId="LiveId" clId="{930B6151-53F7-4BE7-9C40-6687E55FDE49}" dt="2022-01-26T04:35:25.057" v="570" actId="47"/>
        <pc:sldMkLst>
          <pc:docMk/>
          <pc:sldMk cId="4049969479" sldId="400"/>
        </pc:sldMkLst>
      </pc:sldChg>
      <pc:sldChg chg="add del">
        <pc:chgData name="facebook.etzm@gmail.com" userId="05f0189a5894c19d" providerId="LiveId" clId="{930B6151-53F7-4BE7-9C40-6687E55FDE49}" dt="2022-01-26T04:35:25.813" v="571" actId="47"/>
        <pc:sldMkLst>
          <pc:docMk/>
          <pc:sldMk cId="3928751359" sldId="401"/>
        </pc:sldMkLst>
      </pc:sldChg>
      <pc:sldChg chg="add del">
        <pc:chgData name="facebook.etzm@gmail.com" userId="05f0189a5894c19d" providerId="LiveId" clId="{930B6151-53F7-4BE7-9C40-6687E55FDE49}" dt="2022-01-26T04:35:26.530" v="572" actId="47"/>
        <pc:sldMkLst>
          <pc:docMk/>
          <pc:sldMk cId="3447326903" sldId="402"/>
        </pc:sldMkLst>
      </pc:sldChg>
      <pc:sldChg chg="add del">
        <pc:chgData name="facebook.etzm@gmail.com" userId="05f0189a5894c19d" providerId="LiveId" clId="{930B6151-53F7-4BE7-9C40-6687E55FDE49}" dt="2022-01-26T04:35:27.265" v="573" actId="47"/>
        <pc:sldMkLst>
          <pc:docMk/>
          <pc:sldMk cId="3770143392" sldId="403"/>
        </pc:sldMkLst>
      </pc:sldChg>
      <pc:sldChg chg="add del">
        <pc:chgData name="facebook.etzm@gmail.com" userId="05f0189a5894c19d" providerId="LiveId" clId="{930B6151-53F7-4BE7-9C40-6687E55FDE49}" dt="2022-01-26T04:35:28.045" v="574" actId="47"/>
        <pc:sldMkLst>
          <pc:docMk/>
          <pc:sldMk cId="2751967554" sldId="404"/>
        </pc:sldMkLst>
      </pc:sldChg>
      <pc:sldChg chg="add del">
        <pc:chgData name="facebook.etzm@gmail.com" userId="05f0189a5894c19d" providerId="LiveId" clId="{930B6151-53F7-4BE7-9C40-6687E55FDE49}" dt="2022-01-26T04:35:28.817" v="575" actId="47"/>
        <pc:sldMkLst>
          <pc:docMk/>
          <pc:sldMk cId="2500088574" sldId="405"/>
        </pc:sldMkLst>
      </pc:sldChg>
      <pc:sldChg chg="add del">
        <pc:chgData name="facebook.etzm@gmail.com" userId="05f0189a5894c19d" providerId="LiveId" clId="{930B6151-53F7-4BE7-9C40-6687E55FDE49}" dt="2022-01-26T04:35:29.576" v="576" actId="47"/>
        <pc:sldMkLst>
          <pc:docMk/>
          <pc:sldMk cId="1367203978" sldId="406"/>
        </pc:sldMkLst>
      </pc:sldChg>
      <pc:sldChg chg="add del">
        <pc:chgData name="facebook.etzm@gmail.com" userId="05f0189a5894c19d" providerId="LiveId" clId="{930B6151-53F7-4BE7-9C40-6687E55FDE49}" dt="2022-01-26T04:35:49.319" v="579" actId="47"/>
        <pc:sldMkLst>
          <pc:docMk/>
          <pc:sldMk cId="1468842338" sldId="407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3:58:54.799" v="4" actId="478"/>
      <pc:docMkLst>
        <pc:docMk/>
      </pc:docMkLst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554ED-8FF8-45FD-824D-E4099C9BA7FE}"/>
              </a:ext>
            </a:extLst>
          </p:cNvPr>
          <p:cNvSpPr txBox="1"/>
          <p:nvPr/>
        </p:nvSpPr>
        <p:spPr>
          <a:xfrm>
            <a:off x="0" y="5483864"/>
            <a:ext cx="12192000" cy="12311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3700" dirty="0" err="1"/>
              <a:t>EVWØm</a:t>
            </a:r>
            <a:r>
              <a:rPr lang="en-IN" sz="3700" dirty="0"/>
              <a:t> Eu]</a:t>
            </a:r>
            <a:r>
              <a:rPr lang="en-IN" sz="3700" dirty="0" err="1"/>
              <a:t>RØm</a:t>
            </a:r>
            <a:r>
              <a:rPr lang="en-IN" sz="3700" dirty="0"/>
              <a:t> B] £</a:t>
            </a:r>
            <a:r>
              <a:rPr lang="en-IN" sz="3700" dirty="0" err="1"/>
              <a:t>eLôN</a:t>
            </a:r>
            <a:r>
              <a:rPr lang="en-IN" sz="3700" dirty="0"/>
              <a:t>]</a:t>
            </a:r>
            <a:r>
              <a:rPr lang="en-IN" sz="3700" dirty="0" err="1"/>
              <a:t>j§p</a:t>
            </a:r>
            <a:r>
              <a:rPr lang="en-IN" sz="3700" dirty="0"/>
              <a:t> </a:t>
            </a:r>
            <a:r>
              <a:rPr lang="en-IN" sz="3700" dirty="0" err="1"/>
              <a:t>Åt±ÚdÏm</a:t>
            </a:r>
            <a:r>
              <a:rPr lang="en-IN" sz="3700" dirty="0"/>
              <a:t> </a:t>
            </a:r>
          </a:p>
          <a:p>
            <a:r>
              <a:rPr lang="en-IN" sz="3700" dirty="0" err="1"/>
              <a:t>úNû</a:t>
            </a:r>
            <a:r>
              <a:rPr lang="en-IN" sz="3700" dirty="0"/>
              <a:t>]</a:t>
            </a:r>
            <a:r>
              <a:rPr lang="en-IN" sz="3700" dirty="0" err="1"/>
              <a:t>L°u</a:t>
            </a:r>
            <a:r>
              <a:rPr lang="en-IN" sz="3700" dirty="0"/>
              <a:t> </a:t>
            </a:r>
            <a:r>
              <a:rPr lang="en-IN" sz="3700" dirty="0" err="1"/>
              <a:t>LojRo</a:t>
            </a:r>
            <a:r>
              <a:rPr lang="en-IN" sz="3700" dirty="0"/>
              <a:t> B¡V </a:t>
            </a:r>
            <a:r>
              <a:rPr lang="en-IN" sz="3700" dirty="0" err="1"/>
              <a:t>Wô_ôûY</a:t>
            </a:r>
            <a:r>
              <a:rPr lang="en-IN" sz="3700" dirty="0"/>
              <a:t> Gu </a:t>
            </a:r>
            <a:r>
              <a:rPr lang="en-IN" sz="3700" dirty="0" err="1"/>
              <a:t>LiLs</a:t>
            </a:r>
            <a:r>
              <a:rPr lang="en-IN" sz="3700" dirty="0"/>
              <a:t> </a:t>
            </a:r>
            <a:r>
              <a:rPr lang="en-IN" sz="3700" dirty="0" err="1"/>
              <a:t>LôQhÓm</a:t>
            </a:r>
            <a:endParaRPr lang="en-IN" sz="37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8B8B9-7D53-45B3-B0A2-02BBB342792F}"/>
              </a:ext>
            </a:extLst>
          </p:cNvPr>
          <p:cNvSpPr txBox="1"/>
          <p:nvPr/>
        </p:nvSpPr>
        <p:spPr>
          <a:xfrm>
            <a:off x="0" y="53848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7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úNû</a:t>
            </a:r>
            <a:r>
              <a:rPr lang="en-IN" sz="4400" dirty="0"/>
              <a:t>]</a:t>
            </a:r>
            <a:r>
              <a:rPr lang="en-IN" sz="4400" dirty="0" err="1"/>
              <a:t>L°u</a:t>
            </a:r>
            <a:r>
              <a:rPr lang="en-IN" sz="4400" dirty="0"/>
              <a:t> </a:t>
            </a:r>
            <a:r>
              <a:rPr lang="en-IN" sz="4400" dirty="0" err="1"/>
              <a:t>LojRo</a:t>
            </a:r>
            <a:r>
              <a:rPr lang="en-IN" sz="4400" dirty="0"/>
              <a:t> </a:t>
            </a:r>
            <a:r>
              <a:rPr lang="en-IN" sz="4400" dirty="0" err="1"/>
              <a:t>T¬ÑjRo</a:t>
            </a:r>
            <a:r>
              <a:rPr lang="en-IN" sz="4400" dirty="0"/>
              <a:t>  </a:t>
            </a:r>
          </a:p>
          <a:p>
            <a:r>
              <a:rPr lang="en-IN" sz="4400" dirty="0" err="1"/>
              <a:t>T¬ÑjRo</a:t>
            </a:r>
            <a:r>
              <a:rPr lang="en-IN" sz="4400" dirty="0"/>
              <a:t> </a:t>
            </a:r>
            <a:r>
              <a:rPr lang="en-IN" sz="4400" dirty="0" err="1"/>
              <a:t>T¬ÑjRo</a:t>
            </a:r>
            <a:r>
              <a:rPr lang="en-IN" sz="4400" dirty="0"/>
              <a:t> </a:t>
            </a:r>
            <a:r>
              <a:rPr lang="en-IN" sz="4400" dirty="0" err="1"/>
              <a:t>T¬ÑjRúW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2E4E7-FACF-40F4-A7AF-88D013B14CEA}"/>
              </a:ext>
            </a:extLst>
          </p:cNvPr>
          <p:cNvSpPr txBox="1"/>
          <p:nvPr/>
        </p:nvSpPr>
        <p:spPr>
          <a:xfrm>
            <a:off x="0" y="538486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7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JÚYWôn</a:t>
            </a:r>
            <a:r>
              <a:rPr lang="en-IN" sz="4400" dirty="0"/>
              <a:t> </a:t>
            </a:r>
            <a:r>
              <a:rPr lang="en-IN" sz="4400" dirty="0" err="1"/>
              <a:t>NôYôûUÙs</a:t>
            </a:r>
            <a:r>
              <a:rPr lang="en-IN" sz="4400" dirty="0"/>
              <a:t>[</a:t>
            </a:r>
            <a:r>
              <a:rPr lang="en-IN" sz="4400" dirty="0" err="1"/>
              <a:t>Yo</a:t>
            </a:r>
            <a:r>
              <a:rPr lang="en-IN" sz="4400" dirty="0"/>
              <a:t> </a:t>
            </a:r>
            <a:r>
              <a:rPr lang="en-IN" sz="4400" dirty="0" err="1"/>
              <a:t>CYo</a:t>
            </a:r>
            <a:r>
              <a:rPr lang="en-IN" sz="4400" dirty="0"/>
              <a:t> </a:t>
            </a:r>
            <a:r>
              <a:rPr lang="en-IN" sz="4400" dirty="0" err="1"/>
              <a:t>úNWdáPô</a:t>
            </a:r>
            <a:r>
              <a:rPr lang="en-IN" sz="4400" dirty="0"/>
              <a:t> J°R²p </a:t>
            </a:r>
            <a:r>
              <a:rPr lang="en-IN" sz="4400" dirty="0" err="1"/>
              <a:t>YôNm</a:t>
            </a:r>
            <a:r>
              <a:rPr lang="en-IN" sz="4400" dirty="0"/>
              <a:t> </a:t>
            </a:r>
            <a:r>
              <a:rPr lang="en-IN" sz="4400" dirty="0" err="1"/>
              <a:t>ùNnTYo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D0495-BDD4-49CB-9CFE-716024926EA7}"/>
              </a:ext>
            </a:extLst>
          </p:cNvPr>
          <p:cNvSpPr txBox="1"/>
          <p:nvPr/>
        </p:nvSpPr>
        <p:spPr>
          <a:xfrm>
            <a:off x="-1" y="537298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7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A¡XjûR</a:t>
            </a:r>
            <a:r>
              <a:rPr lang="en-IN" sz="4400" dirty="0"/>
              <a:t> </a:t>
            </a:r>
            <a:r>
              <a:rPr lang="en-IN" sz="4400" dirty="0" err="1"/>
              <a:t>YôojûRVôp</a:t>
            </a:r>
            <a:r>
              <a:rPr lang="en-IN" sz="4400" dirty="0"/>
              <a:t> £</a:t>
            </a:r>
            <a:r>
              <a:rPr lang="en-IN" sz="4400" dirty="0" err="1"/>
              <a:t>Úx¥jRYo</a:t>
            </a:r>
            <a:r>
              <a:rPr lang="en-IN" sz="4400" dirty="0"/>
              <a:t> </a:t>
            </a:r>
          </a:p>
          <a:p>
            <a:r>
              <a:rPr lang="en-IN" sz="4400" dirty="0" err="1"/>
              <a:t>CúVÑúY</a:t>
            </a:r>
            <a:r>
              <a:rPr lang="en-IN" sz="4400" dirty="0"/>
              <a:t> </a:t>
            </a:r>
            <a:r>
              <a:rPr lang="en-IN" sz="4400" dirty="0" err="1"/>
              <a:t>EmûUúV</a:t>
            </a:r>
            <a:r>
              <a:rPr lang="en-IN" sz="4400" dirty="0"/>
              <a:t> </a:t>
            </a:r>
            <a:r>
              <a:rPr lang="en-IN" sz="4400" dirty="0" err="1"/>
              <a:t>BWô§lúTu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56721-FCFD-4820-A4B3-C125AACB5DB8}"/>
              </a:ext>
            </a:extLst>
          </p:cNvPr>
          <p:cNvSpPr txBox="1"/>
          <p:nvPr/>
        </p:nvSpPr>
        <p:spPr>
          <a:xfrm>
            <a:off x="0" y="537298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7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B§Ùm</a:t>
            </a:r>
            <a:r>
              <a:rPr lang="en-IN" sz="4400" dirty="0"/>
              <a:t> </a:t>
            </a:r>
            <a:r>
              <a:rPr lang="en-IN" sz="4400" dirty="0" err="1"/>
              <a:t>AkRØm</a:t>
            </a:r>
            <a:r>
              <a:rPr lang="en-IN" sz="4400" dirty="0"/>
              <a:t> B]</a:t>
            </a:r>
            <a:r>
              <a:rPr lang="en-IN" sz="4400" dirty="0" err="1"/>
              <a:t>Yo</a:t>
            </a:r>
            <a:r>
              <a:rPr lang="en-IN" sz="4400" dirty="0"/>
              <a:t> </a:t>
            </a:r>
            <a:r>
              <a:rPr lang="en-IN" sz="4400" dirty="0" err="1"/>
              <a:t>CYo</a:t>
            </a:r>
            <a:r>
              <a:rPr lang="en-IN" sz="4400" dirty="0"/>
              <a:t> </a:t>
            </a:r>
          </a:p>
          <a:p>
            <a:r>
              <a:rPr lang="en-IN" sz="4400" dirty="0" err="1"/>
              <a:t>ApTôÜm</a:t>
            </a:r>
            <a:r>
              <a:rPr lang="en-IN" sz="4400" dirty="0"/>
              <a:t> </a:t>
            </a:r>
            <a:r>
              <a:rPr lang="en-IN" sz="4400" dirty="0" err="1"/>
              <a:t>JúULôÜm</a:t>
            </a:r>
            <a:r>
              <a:rPr lang="en-IN" sz="4400" dirty="0"/>
              <a:t> B]</a:t>
            </a:r>
            <a:r>
              <a:rPr lang="en-IN" sz="4400" dirty="0" err="1"/>
              <a:t>Yo</a:t>
            </a:r>
            <a:r>
              <a:rPr lang="en-IN" sz="4400" dirty="0"/>
              <a:t> </a:t>
            </a:r>
            <a:r>
              <a:rPr lang="en-IN" sz="4400" dirty="0" err="1"/>
              <a:t>CYo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0D4BD-C592-4461-944C-1AB08C7BFCEB}"/>
              </a:ext>
            </a:extLst>
          </p:cNvPr>
          <p:cNvSpPr txBox="1"/>
          <p:nvPr/>
        </p:nvSpPr>
        <p:spPr>
          <a:xfrm>
            <a:off x="-1" y="5355171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7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CÚkRYÚm</a:t>
            </a:r>
            <a:r>
              <a:rPr lang="en-IN" sz="4400" dirty="0"/>
              <a:t> </a:t>
            </a:r>
            <a:r>
              <a:rPr lang="en-IN" sz="4400" dirty="0" err="1"/>
              <a:t>CÚlTYÚm</a:t>
            </a:r>
            <a:r>
              <a:rPr lang="en-IN" sz="4400" dirty="0"/>
              <a:t> </a:t>
            </a:r>
          </a:p>
          <a:p>
            <a:r>
              <a:rPr lang="en-IN" sz="4400" dirty="0"/>
              <a:t>º</a:t>
            </a:r>
            <a:r>
              <a:rPr lang="en-IN" sz="4400" dirty="0" err="1"/>
              <a:t>d¡Wm</a:t>
            </a:r>
            <a:r>
              <a:rPr lang="en-IN" sz="4400" dirty="0"/>
              <a:t> </a:t>
            </a:r>
            <a:r>
              <a:rPr lang="en-IN" sz="4400" dirty="0" err="1"/>
              <a:t>YWlúTôÏm</a:t>
            </a:r>
            <a:r>
              <a:rPr lang="en-IN" sz="4400" dirty="0"/>
              <a:t> </a:t>
            </a:r>
            <a:r>
              <a:rPr lang="en-IN" sz="4400" dirty="0" err="1"/>
              <a:t>Wô_ô</a:t>
            </a:r>
            <a:r>
              <a:rPr lang="en-IN" sz="4400" dirty="0"/>
              <a:t> </a:t>
            </a:r>
            <a:r>
              <a:rPr lang="en-IN" sz="4400" dirty="0" err="1"/>
              <a:t>CYo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10805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FC5F6-3C2C-4B05-AF8A-7464FFDF778B}"/>
              </a:ext>
            </a:extLst>
          </p:cNvPr>
          <p:cNvSpPr txBox="1"/>
          <p:nvPr/>
        </p:nvSpPr>
        <p:spPr>
          <a:xfrm>
            <a:off x="0" y="535319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7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GpXô</a:t>
            </a:r>
            <a:r>
              <a:rPr lang="en-IN" sz="4400" dirty="0"/>
              <a:t> </a:t>
            </a:r>
            <a:r>
              <a:rPr lang="en-IN" sz="4400" dirty="0" err="1"/>
              <a:t>SôUj§Ûm</a:t>
            </a:r>
            <a:r>
              <a:rPr lang="en-IN" sz="4400" dirty="0"/>
              <a:t> </a:t>
            </a:r>
            <a:r>
              <a:rPr lang="en-IN" sz="4400" dirty="0" err="1"/>
              <a:t>úUXô</a:t>
            </a:r>
            <a:r>
              <a:rPr lang="en-IN" sz="4400" dirty="0"/>
              <a:t>]</a:t>
            </a:r>
            <a:r>
              <a:rPr lang="en-IN" sz="4400" dirty="0" err="1"/>
              <a:t>Yo</a:t>
            </a:r>
            <a:r>
              <a:rPr lang="en-IN" sz="4400" dirty="0"/>
              <a:t> </a:t>
            </a:r>
          </a:p>
          <a:p>
            <a:r>
              <a:rPr lang="en-IN" sz="4400" dirty="0" err="1"/>
              <a:t>ØZeLôpLs</a:t>
            </a:r>
            <a:r>
              <a:rPr lang="en-IN" sz="4400" dirty="0"/>
              <a:t> </a:t>
            </a:r>
            <a:r>
              <a:rPr lang="en-IN" sz="4400" dirty="0" err="1"/>
              <a:t>ØPe¡Óm</a:t>
            </a:r>
            <a:r>
              <a:rPr lang="en-IN" sz="4400" dirty="0"/>
              <a:t> </a:t>
            </a:r>
            <a:r>
              <a:rPr lang="en-IN" sz="4400" dirty="0" err="1"/>
              <a:t>CYÚdÏ</a:t>
            </a:r>
            <a:r>
              <a:rPr lang="en-IN" sz="4400" dirty="0"/>
              <a:t> </a:t>
            </a:r>
            <a:r>
              <a:rPr lang="en-IN" sz="4400" dirty="0" err="1"/>
              <a:t>ØuTôL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78502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BCB4C-7328-4306-BD3C-4E1C19EFA5B1}"/>
              </a:ext>
            </a:extLst>
          </p:cNvPr>
          <p:cNvSpPr txBox="1"/>
          <p:nvPr/>
        </p:nvSpPr>
        <p:spPr>
          <a:xfrm>
            <a:off x="0" y="53531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7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Õ§L]m </a:t>
            </a:r>
            <a:r>
              <a:rPr lang="en-IN" sz="4400" dirty="0" err="1"/>
              <a:t>U¡ûUdÏ</a:t>
            </a:r>
            <a:r>
              <a:rPr lang="en-IN" sz="4400" dirty="0"/>
              <a:t> </a:t>
            </a:r>
            <a:r>
              <a:rPr lang="en-IN" sz="4400" dirty="0" err="1"/>
              <a:t>Tôj§WúW</a:t>
            </a:r>
            <a:r>
              <a:rPr lang="en-IN" sz="4400" dirty="0"/>
              <a:t> </a:t>
            </a:r>
          </a:p>
          <a:p>
            <a:r>
              <a:rPr lang="en-IN" sz="4400" dirty="0" err="1"/>
              <a:t>çVYo</a:t>
            </a:r>
            <a:r>
              <a:rPr lang="en-IN" sz="4400" dirty="0"/>
              <a:t> </a:t>
            </a:r>
            <a:r>
              <a:rPr lang="en-IN" sz="4400" dirty="0" err="1"/>
              <a:t>CúVÑûY</a:t>
            </a:r>
            <a:r>
              <a:rPr lang="en-IN" sz="4400" dirty="0"/>
              <a:t> </a:t>
            </a:r>
            <a:r>
              <a:rPr lang="en-IN" sz="4400" dirty="0" err="1"/>
              <a:t>EVoj§ÓúYu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91197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</TotalTime>
  <Words>125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62</cp:revision>
  <dcterms:created xsi:type="dcterms:W3CDTF">2019-11-02T16:27:41Z</dcterms:created>
  <dcterms:modified xsi:type="dcterms:W3CDTF">2022-01-26T04:36:46Z</dcterms:modified>
</cp:coreProperties>
</file>