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CFB34-2265-4662-861A-70C3A4A2C54B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T¬ÑjR B®úV çV B®úV</a:t>
            </a:r>
          </a:p>
          <a:p>
            <a:r>
              <a:rPr lang="pl-PL" dirty="0"/>
              <a:t>ÑhùP¬l©u B®úV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741AD-35FC-4ECE-8BD8-79C5D344C923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dirty="0"/>
              <a:t>®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ÙúU</a:t>
            </a:r>
            <a:endParaRPr lang="en-IN" dirty="0"/>
          </a:p>
          <a:p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Ñj§L¬dL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BB51C-7C00-4BE9-86D0-CAAADD31146A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úRt±Óm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19C27-9513-4B6E-8FA0-3F4FD6421EB7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VôÚªpûX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F5AA2-59EC-4C53-A031-32759845B077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Oô]j§u B®úV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]m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5D19-1106-481B-8A40-8EF7ED122751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Oô</a:t>
            </a:r>
            <a:r>
              <a:rPr lang="en-IN" dirty="0"/>
              <a:t>]ª</a:t>
            </a:r>
            <a:r>
              <a:rPr lang="en-IN" dirty="0" err="1"/>
              <a:t>pXô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ÙúU</a:t>
            </a:r>
            <a:endParaRPr lang="en-IN" dirty="0"/>
          </a:p>
          <a:p>
            <a:r>
              <a:rPr lang="en-IN" dirty="0" err="1"/>
              <a:t>Oô</a:t>
            </a:r>
            <a:r>
              <a:rPr lang="en-IN" dirty="0"/>
              <a:t>]</a:t>
            </a:r>
            <a:r>
              <a:rPr lang="en-IN" dirty="0" err="1"/>
              <a:t>jRôp</a:t>
            </a:r>
            <a:r>
              <a:rPr lang="en-IN" dirty="0"/>
              <a:t> ¨</a:t>
            </a:r>
            <a:r>
              <a:rPr lang="en-IN" dirty="0" err="1"/>
              <a:t>Wl©P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D17BE-ED92-4C01-82B1-E0DF2B46D52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ÚûT«u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D9D96-9F83-4057-A05C-40E9518EB61C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YWeL</a:t>
            </a:r>
            <a:r>
              <a:rPr lang="en-IN" dirty="0"/>
              <a:t>[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¨û\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04958-A914-42C0-BBE1-932CBB2424AE}"/>
              </a:ext>
            </a:extLst>
          </p:cNvPr>
          <p:cNvSpPr txBox="1"/>
          <p:nvPr/>
        </p:nvSpPr>
        <p:spPr>
          <a:xfrm>
            <a:off x="0" y="57217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ÑjRm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E01B9-9560-41B9-830F-C286B324D7C0}"/>
              </a:ext>
            </a:extLst>
          </p:cNvPr>
          <p:cNvSpPr txBox="1"/>
          <p:nvPr/>
        </p:nvSpPr>
        <p:spPr>
          <a:xfrm>
            <a:off x="-1" y="540219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Wl×m</a:t>
            </a:r>
            <a:r>
              <a:rPr lang="en-US" dirty="0"/>
              <a:t> ¨</a:t>
            </a:r>
            <a:r>
              <a:rPr lang="en-US" dirty="0" err="1"/>
              <a:t>Wl×m</a:t>
            </a:r>
            <a:r>
              <a:rPr lang="en-US" dirty="0"/>
              <a:t> </a:t>
            </a:r>
            <a:r>
              <a:rPr lang="en-US" dirty="0" err="1"/>
              <a:t>IVô</a:t>
            </a:r>
            <a:endParaRPr lang="en-US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Tôj§Wm</a:t>
            </a:r>
            <a:r>
              <a:rPr lang="en-IN" dirty="0"/>
              <a:t> ¨Wm© Y¯V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1EED9-6CF1-4C6A-B05D-B13B3A45F163}"/>
              </a:ext>
            </a:extLst>
          </p:cNvPr>
          <p:cNvSpPr txBox="1"/>
          <p:nvPr/>
        </p:nvSpPr>
        <p:spPr>
          <a:xfrm>
            <a:off x="0" y="57217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GkRu</a:t>
            </a:r>
            <a:r>
              <a:rPr lang="es-ES" dirty="0"/>
              <a:t> Es[m </a:t>
            </a:r>
            <a:r>
              <a:rPr lang="es-ES" dirty="0" err="1"/>
              <a:t>ùTôe</a:t>
            </a:r>
            <a:r>
              <a:rPr lang="es-ES" dirty="0"/>
              <a:t>¡ Y¯V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26A7E-3355-48CE-BBB8-B2B5CD654CD4}"/>
              </a:ext>
            </a:extLst>
          </p:cNvPr>
          <p:cNvSpPr txBox="1"/>
          <p:nvPr/>
        </p:nvSpPr>
        <p:spPr>
          <a:xfrm>
            <a:off x="0" y="54019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YpXûU«u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8E068-7A97-45B8-B33F-22C45ABB9A90}"/>
              </a:ext>
            </a:extLst>
          </p:cNvPr>
          <p:cNvSpPr txBox="1"/>
          <p:nvPr/>
        </p:nvSpPr>
        <p:spPr>
          <a:xfrm>
            <a:off x="0" y="54131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Y¯SPjÕm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Y¯SPjR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DD5DE-D88D-4390-BF84-32B3977BC9C5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ùTXj§u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13B06-33E4-4609-8702-AB097486AFC0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]u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ÙúU</a:t>
            </a:r>
            <a:endParaRPr lang="en-IN" dirty="0"/>
          </a:p>
          <a:p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ùTXlTÓjR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09F26-93F1-4C70-B601-29B6FB0CCA99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T¬ÑjRm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185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2021-02-01T09:45:28Z</dcterms:modified>
</cp:coreProperties>
</file>