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1B6D9-FE35-49D5-884D-1C98E46D152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B667D-2359-47C9-B14C-6E6BF105A40E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Õ§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Tô¥Ó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BE6D5-30C6-4B22-A038-0B0243E561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vúRôj§Wm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BD069-AABB-4EFF-8201-B8113036E764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CWô_ôûY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7736D-98C9-4989-94AC-13F83B907444}"/>
              </a:ext>
            </a:extLst>
          </p:cNvPr>
          <p:cNvSpPr txBox="1"/>
          <p:nvPr/>
        </p:nvSpPr>
        <p:spPr>
          <a:xfrm>
            <a:off x="-1" y="540247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TôWôÞm</a:t>
            </a:r>
            <a:r>
              <a:rPr lang="en-IN" dirty="0"/>
              <a:t> </a:t>
            </a:r>
            <a:r>
              <a:rPr lang="en-IN" dirty="0" err="1"/>
              <a:t>úYkRû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Es[</a:t>
            </a:r>
            <a:r>
              <a:rPr lang="en-IN" dirty="0" err="1"/>
              <a:t>júRôÓ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265F-382F-47F0-BB17-67EDEE410E0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A§NV úRYû] Õ§d¡uú\ôm</a:t>
            </a:r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ùNnTYûW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0E380-056E-4D06-806E-D4AEE05AF771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</a:t>
            </a:r>
            <a:r>
              <a:rPr lang="en-IN" dirty="0"/>
              <a:t> </a:t>
            </a:r>
            <a:r>
              <a:rPr lang="en-IN" dirty="0" err="1"/>
              <a:t>CWhNLûW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1EB2F-B096-4F4E-9AC0-CB374BD00211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YpXûU«u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]ô§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DDDF1-556B-4E9B-A672-B8DCC60BD18E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YôZûYdÏm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YôdÏUô</a:t>
            </a:r>
            <a:r>
              <a:rPr lang="en-IN" dirty="0"/>
              <a:t>\ô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183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2021-02-01T09:59:21Z</dcterms:modified>
</cp:coreProperties>
</file>