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6A2CF-D5DC-4821-9A46-2B3C01A91AF6}"/>
              </a:ext>
            </a:extLst>
          </p:cNvPr>
          <p:cNvSpPr txBox="1"/>
          <p:nvPr/>
        </p:nvSpPr>
        <p:spPr>
          <a:xfrm>
            <a:off x="0" y="574243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Uôtß¡u</a:t>
            </a:r>
            <a:r>
              <a:rPr lang="en-IN" dirty="0"/>
              <a:t>\</a:t>
            </a:r>
            <a:r>
              <a:rPr lang="en-IN" dirty="0" err="1"/>
              <a:t>Yo</a:t>
            </a:r>
            <a:r>
              <a:rPr lang="en-IN" dirty="0"/>
              <a:t> </a:t>
            </a:r>
            <a:r>
              <a:rPr lang="en-IN" dirty="0" err="1"/>
              <a:t>NLXjûRÙm</a:t>
            </a:r>
            <a:r>
              <a:rPr lang="en-IN" dirty="0"/>
              <a:t> ×§</a:t>
            </a:r>
            <a:r>
              <a:rPr lang="en-IN" dirty="0" err="1"/>
              <a:t>RôdÏ¡u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2E1F9-C9F5-4A1C-B493-BF0525277270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Uô</a:t>
            </a:r>
            <a:r>
              <a:rPr lang="en-IN" dirty="0"/>
              <a:t>\</a:t>
            </a:r>
            <a:r>
              <a:rPr lang="en-IN" dirty="0" err="1"/>
              <a:t>ôRYo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844B0-1CF0-4837-BFAF-2DA7D1764336}"/>
              </a:ext>
            </a:extLst>
          </p:cNvPr>
          <p:cNvSpPr txBox="1"/>
          <p:nvPr/>
        </p:nvSpPr>
        <p:spPr>
          <a:xfrm>
            <a:off x="0" y="575362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KNu</a:t>
            </a:r>
            <a:r>
              <a:rPr lang="en-IN" dirty="0"/>
              <a:t>]ô (4)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32E8F-3801-4FA5-B2A1-2B7CB2901B77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 </a:t>
            </a:r>
            <a:r>
              <a:rPr lang="en-IN" dirty="0" err="1"/>
              <a:t>ÕdLjûR</a:t>
            </a:r>
            <a:r>
              <a:rPr lang="en-IN" dirty="0"/>
              <a:t> </a:t>
            </a:r>
            <a:r>
              <a:rPr lang="en-IN" dirty="0" err="1"/>
              <a:t>NkúRô`Uôd¡ÓYôo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ÕVWjûR</a:t>
            </a:r>
            <a:r>
              <a:rPr lang="en-IN" dirty="0"/>
              <a:t> </a:t>
            </a:r>
            <a:r>
              <a:rPr lang="en-IN" dirty="0" err="1"/>
              <a:t>U¡rf£Vôd¡ÓYôo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39657-83EB-4BA7-B84C-84BAA9B9521F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ÕuTjûR</a:t>
            </a:r>
            <a:r>
              <a:rPr lang="en-IN" dirty="0"/>
              <a:t> </a:t>
            </a:r>
            <a:r>
              <a:rPr lang="en-IN" dirty="0" err="1"/>
              <a:t>CuTUôn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úRôp®ûV</a:t>
            </a:r>
            <a:r>
              <a:rPr lang="en-IN" dirty="0"/>
              <a:t> </a:t>
            </a:r>
            <a:r>
              <a:rPr lang="en-IN" dirty="0" err="1"/>
              <a:t>ù_VUôn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6D9EF-B3C4-43B5-B1F7-9CD94848AF37}"/>
              </a:ext>
            </a:extLst>
          </p:cNvPr>
          <p:cNvSpPr txBox="1"/>
          <p:nvPr/>
        </p:nvSpPr>
        <p:spPr>
          <a:xfrm>
            <a:off x="0" y="54016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Y¯ûV</a:t>
            </a:r>
            <a:r>
              <a:rPr lang="en-IN" dirty="0"/>
              <a:t> §\</a:t>
            </a:r>
            <a:r>
              <a:rPr lang="en-IN" dirty="0" err="1"/>
              <a:t>k§ÓYôo</a:t>
            </a:r>
            <a:endParaRPr lang="en-IN" dirty="0"/>
          </a:p>
          <a:p>
            <a:r>
              <a:rPr lang="en-IN" dirty="0" err="1"/>
              <a:t>úVôoRôàm</a:t>
            </a:r>
            <a:r>
              <a:rPr lang="en-IN" dirty="0"/>
              <a:t> </a:t>
            </a:r>
            <a:r>
              <a:rPr lang="en-IN" dirty="0" err="1"/>
              <a:t>EXokR</a:t>
            </a:r>
            <a:r>
              <a:rPr lang="en-IN" dirty="0"/>
              <a:t> </a:t>
            </a:r>
            <a:r>
              <a:rPr lang="en-IN" dirty="0" err="1"/>
              <a:t>RûWVôÏm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1BA44-AC90-4AD3-8F90-ECF01636C293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RûPLû</a:t>
            </a:r>
            <a:r>
              <a:rPr lang="en-IN" dirty="0"/>
              <a:t>[ </a:t>
            </a:r>
            <a:r>
              <a:rPr lang="en-IN" dirty="0" err="1"/>
              <a:t>RLojÕ</a:t>
            </a:r>
            <a:r>
              <a:rPr lang="en-IN" dirty="0"/>
              <a:t> </a:t>
            </a:r>
            <a:r>
              <a:rPr lang="en-IN" dirty="0" err="1"/>
              <a:t>EûPj§ÓYôo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úLôQûX</a:t>
            </a:r>
            <a:r>
              <a:rPr lang="en-IN" dirty="0"/>
              <a:t> </a:t>
            </a:r>
            <a:r>
              <a:rPr lang="en-IN" dirty="0" err="1"/>
              <a:t>ùNqûYVôn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0FC35-EFC6-47AB-A854-5C942314826A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Li½Úm 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L°lTôÏm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Y]</a:t>
            </a:r>
            <a:r>
              <a:rPr lang="en-IN" dirty="0" err="1"/>
              <a:t>ôk§Wm</a:t>
            </a:r>
            <a:r>
              <a:rPr lang="en-IN" dirty="0"/>
              <a:t> </a:t>
            </a:r>
            <a:r>
              <a:rPr lang="en-IN" dirty="0" err="1"/>
              <a:t>ùN¯lTôn</a:t>
            </a:r>
            <a:r>
              <a:rPr lang="en-IN" dirty="0"/>
              <a:t> </a:t>
            </a:r>
            <a:r>
              <a:rPr lang="en-IN" dirty="0" err="1"/>
              <a:t>Uô±lúTôÏm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4BB74-E726-451E-BF4A-51A2DBDDF2FF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UôWôûY</a:t>
            </a:r>
            <a:r>
              <a:rPr lang="en-IN" dirty="0"/>
              <a:t> </a:t>
            </a:r>
            <a:r>
              <a:rPr lang="en-IN" dirty="0" err="1"/>
              <a:t>UÕWUôn</a:t>
            </a:r>
            <a:r>
              <a:rPr lang="en-IN" dirty="0"/>
              <a:t> </a:t>
            </a:r>
            <a:r>
              <a:rPr lang="en-IN" dirty="0" err="1"/>
              <a:t>Uôt±ÓYôo</a:t>
            </a:r>
            <a:endParaRPr lang="en-IN" dirty="0"/>
          </a:p>
          <a:p>
            <a:r>
              <a:rPr lang="en-IN" dirty="0"/>
              <a:t>Eu </a:t>
            </a:r>
            <a:r>
              <a:rPr lang="en-IN" dirty="0" err="1"/>
              <a:t>ùSÚdLjûR</a:t>
            </a:r>
            <a:r>
              <a:rPr lang="en-IN" dirty="0"/>
              <a:t> </a:t>
            </a:r>
            <a:r>
              <a:rPr lang="en-IN" dirty="0" err="1"/>
              <a:t>Uôt</a:t>
            </a:r>
            <a:r>
              <a:rPr lang="en-IN" dirty="0"/>
              <a:t>± </a:t>
            </a:r>
            <a:r>
              <a:rPr lang="en-IN" dirty="0" err="1"/>
              <a:t>BºoY§lTôo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118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2021-02-01T10:07:34Z</dcterms:modified>
</cp:coreProperties>
</file>