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780D0-0D65-4724-A787-64247846B8E2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Õ§TôÓúYôm</a:t>
            </a:r>
            <a:r>
              <a:rPr lang="en-IN" dirty="0"/>
              <a:t> </a:t>
            </a:r>
            <a:r>
              <a:rPr lang="en-IN" dirty="0" err="1"/>
              <a:t>úRYû</a:t>
            </a:r>
            <a:r>
              <a:rPr lang="en-IN" dirty="0"/>
              <a:t>]</a:t>
            </a:r>
          </a:p>
          <a:p>
            <a:r>
              <a:rPr lang="en-IN" dirty="0" err="1"/>
              <a:t>Õ§Nôt</a:t>
            </a:r>
            <a:r>
              <a:rPr lang="en-IN" dirty="0"/>
              <a:t>± </a:t>
            </a:r>
            <a:r>
              <a:rPr lang="en-IN" dirty="0" err="1"/>
              <a:t>U¡ÝúYôm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4A7C1-2DC7-4E0E-A856-911F49BD42A4}"/>
              </a:ext>
            </a:extLst>
          </p:cNvPr>
          <p:cNvSpPr txBox="1"/>
          <p:nvPr/>
        </p:nvSpPr>
        <p:spPr>
          <a:xfrm>
            <a:off x="0" y="540246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Õ§L°u</a:t>
            </a:r>
            <a:r>
              <a:rPr lang="en-IN" dirty="0"/>
              <a:t> </a:t>
            </a:r>
            <a:r>
              <a:rPr lang="en-IN" dirty="0" err="1"/>
              <a:t>Uj</a:t>
            </a:r>
            <a:r>
              <a:rPr lang="en-IN" dirty="0"/>
              <a:t>§«p </a:t>
            </a:r>
            <a:r>
              <a:rPr lang="en-IN" dirty="0" err="1"/>
              <a:t>YôNm</a:t>
            </a:r>
            <a:r>
              <a:rPr lang="en-IN" dirty="0"/>
              <a:t> </a:t>
            </a:r>
            <a:r>
              <a:rPr lang="en-IN" dirty="0" err="1"/>
              <a:t>ùNnÙm</a:t>
            </a:r>
            <a:endParaRPr lang="en-IN" dirty="0"/>
          </a:p>
          <a:p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úRYû</a:t>
            </a:r>
            <a:r>
              <a:rPr lang="en-IN" dirty="0"/>
              <a:t>] </a:t>
            </a:r>
            <a:r>
              <a:rPr lang="en-IN" dirty="0" err="1"/>
              <a:t>Õ§j§ÓúYôm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B7D6F-176F-4914-B8A2-0C3C7106324A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LiU¦úTôX</a:t>
            </a:r>
            <a:r>
              <a:rPr lang="en-IN" dirty="0"/>
              <a:t> </a:t>
            </a:r>
            <a:r>
              <a:rPr lang="en-IN" dirty="0" err="1"/>
              <a:t>Lôj§hPôo</a:t>
            </a:r>
            <a:endParaRPr lang="en-IN" dirty="0"/>
          </a:p>
          <a:p>
            <a:r>
              <a:rPr lang="en-IN" dirty="0" err="1"/>
              <a:t>LuUûX</a:t>
            </a:r>
            <a:r>
              <a:rPr lang="en-IN" dirty="0"/>
              <a:t> </a:t>
            </a:r>
            <a:r>
              <a:rPr lang="en-IN" dirty="0" err="1"/>
              <a:t>úUp</a:t>
            </a:r>
            <a:r>
              <a:rPr lang="en-IN" dirty="0"/>
              <a:t> ¨</a:t>
            </a:r>
            <a:r>
              <a:rPr lang="en-IN" dirty="0" err="1"/>
              <a:t>ßj</a:t>
            </a:r>
            <a:r>
              <a:rPr lang="en-IN" dirty="0"/>
              <a:t>§]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8499C-DE20-4CCD-8B27-B96A9AB7DA12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TôRm</a:t>
            </a:r>
            <a:r>
              <a:rPr lang="en-IN" dirty="0"/>
              <a:t> </a:t>
            </a:r>
            <a:r>
              <a:rPr lang="en-IN" dirty="0" err="1"/>
              <a:t>YÝYôUp</a:t>
            </a:r>
            <a:r>
              <a:rPr lang="en-IN" dirty="0"/>
              <a:t> </a:t>
            </a:r>
            <a:r>
              <a:rPr lang="en-IN" dirty="0" err="1"/>
              <a:t>Lôj§hP</a:t>
            </a:r>
            <a:r>
              <a:rPr lang="en-IN" dirty="0"/>
              <a:t> </a:t>
            </a:r>
            <a:r>
              <a:rPr lang="en-IN" dirty="0" err="1"/>
              <a:t>LojRûW</a:t>
            </a:r>
            <a:endParaRPr lang="en-IN" dirty="0"/>
          </a:p>
          <a:p>
            <a:r>
              <a:rPr lang="en-IN" dirty="0" err="1"/>
              <a:t>Õ§j§ÓúYôm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5A0CD-0786-4029-8B73-602AB04F2333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RôûVlúTôp</a:t>
            </a:r>
            <a:r>
              <a:rPr lang="en-IN" dirty="0"/>
              <a:t> </a:t>
            </a:r>
            <a:r>
              <a:rPr lang="en-IN" dirty="0" err="1"/>
              <a:t>SmûU</a:t>
            </a:r>
            <a:r>
              <a:rPr lang="en-IN" dirty="0"/>
              <a:t> </a:t>
            </a:r>
            <a:r>
              <a:rPr lang="en-IN" dirty="0" err="1"/>
              <a:t>úRt</a:t>
            </a:r>
            <a:r>
              <a:rPr lang="en-IN" dirty="0"/>
              <a:t>±]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RkûRúTôp</a:t>
            </a:r>
            <a:r>
              <a:rPr lang="en-IN" dirty="0"/>
              <a:t> </a:t>
            </a:r>
            <a:r>
              <a:rPr lang="en-IN" dirty="0" err="1"/>
              <a:t>SmûU</a:t>
            </a:r>
            <a:r>
              <a:rPr lang="en-IN" dirty="0"/>
              <a:t> </a:t>
            </a:r>
            <a:r>
              <a:rPr lang="en-IN" dirty="0" err="1"/>
              <a:t>ÑUk§hPôo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DCE1B-0DC7-4FAE-8B4F-1EFAEBEE57EC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Rôr®úX</a:t>
            </a:r>
            <a:r>
              <a:rPr lang="en-IN" dirty="0"/>
              <a:t> </a:t>
            </a:r>
            <a:r>
              <a:rPr lang="en-IN" dirty="0" err="1"/>
              <a:t>SmûU</a:t>
            </a:r>
            <a:r>
              <a:rPr lang="en-IN" dirty="0"/>
              <a:t> ¨û]</a:t>
            </a:r>
            <a:r>
              <a:rPr lang="en-IN" dirty="0" err="1"/>
              <a:t>j§hP</a:t>
            </a:r>
            <a:r>
              <a:rPr lang="en-IN" dirty="0"/>
              <a:t> </a:t>
            </a:r>
            <a:r>
              <a:rPr lang="en-IN" dirty="0" err="1"/>
              <a:t>CúVÑûY</a:t>
            </a:r>
            <a:endParaRPr lang="en-IN" dirty="0"/>
          </a:p>
          <a:p>
            <a:r>
              <a:rPr lang="en-IN" dirty="0" err="1"/>
              <a:t>Õ§j§ÓúYôm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C2F74-4F7C-4467-803C-D002E7DF0D30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jRØm</a:t>
            </a:r>
            <a:r>
              <a:rPr lang="en-IN" dirty="0"/>
              <a:t> </a:t>
            </a:r>
            <a:r>
              <a:rPr lang="en-IN" dirty="0" err="1"/>
              <a:t>SmûU</a:t>
            </a:r>
            <a:r>
              <a:rPr lang="en-IN" dirty="0"/>
              <a:t> </a:t>
            </a:r>
            <a:r>
              <a:rPr lang="en-IN" dirty="0" err="1"/>
              <a:t>SPj</a:t>
            </a:r>
            <a:r>
              <a:rPr lang="en-IN" dirty="0"/>
              <a:t>§]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oêXUôLôUp</a:t>
            </a:r>
            <a:r>
              <a:rPr lang="en-IN" dirty="0"/>
              <a:t> </a:t>
            </a:r>
            <a:r>
              <a:rPr lang="en-IN" dirty="0" err="1"/>
              <a:t>LôjRôo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51EC5-35C2-4233-8B80-9F2B37B70DF6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¿§«u </a:t>
            </a:r>
            <a:r>
              <a:rPr lang="en-IN" dirty="0" err="1"/>
              <a:t>TôûR«p</a:t>
            </a:r>
            <a:r>
              <a:rPr lang="en-IN" dirty="0"/>
              <a:t> </a:t>
            </a:r>
            <a:r>
              <a:rPr lang="en-IN" dirty="0" err="1"/>
              <a:t>SPj§hP</a:t>
            </a:r>
            <a:r>
              <a:rPr lang="en-IN" dirty="0"/>
              <a:t> </a:t>
            </a:r>
            <a:r>
              <a:rPr lang="en-IN" dirty="0" err="1"/>
              <a:t>CWô_û</a:t>
            </a:r>
            <a:r>
              <a:rPr lang="en-IN" dirty="0"/>
              <a:t>]</a:t>
            </a:r>
          </a:p>
          <a:p>
            <a:r>
              <a:rPr lang="en-IN" dirty="0" err="1"/>
              <a:t>Õ§j§ÓúYôm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</TotalTime>
  <Words>105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2021-02-01T10:35:58Z</dcterms:modified>
</cp:coreProperties>
</file>