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403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50165-5EDF-4D68-8378-A11607C74F89}"/>
              </a:ext>
            </a:extLst>
          </p:cNvPr>
          <p:cNvSpPr txBox="1"/>
          <p:nvPr/>
        </p:nvSpPr>
        <p:spPr>
          <a:xfrm>
            <a:off x="0" y="5387431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TúW</a:t>
            </a:r>
            <a:r>
              <a:rPr lang="en-IN" dirty="0"/>
              <a:t> </a:t>
            </a:r>
            <a:r>
              <a:rPr lang="en-IN" dirty="0" err="1"/>
              <a:t>Yô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TúW</a:t>
            </a:r>
            <a:endParaRPr lang="en-IN" dirty="0"/>
          </a:p>
          <a:p>
            <a:r>
              <a:rPr lang="en-IN" dirty="0" err="1"/>
              <a:t>Yô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TúW</a:t>
            </a:r>
            <a:r>
              <a:rPr lang="en-IN" dirty="0"/>
              <a:t> C[m </a:t>
            </a:r>
            <a:r>
              <a:rPr lang="en-IN" dirty="0" err="1"/>
              <a:t>Yô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TúW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BC075-0CFC-42EB-8905-2B18327CA093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úRY B®«u YpXûU«p</a:t>
            </a:r>
          </a:p>
          <a:p>
            <a:r>
              <a:rPr lang="en-IN" dirty="0" err="1"/>
              <a:t>èßUPeÏ</a:t>
            </a:r>
            <a:r>
              <a:rPr lang="en-IN" dirty="0"/>
              <a:t> </a:t>
            </a:r>
            <a:r>
              <a:rPr lang="en-IN" dirty="0" err="1"/>
              <a:t>AßYûP</a:t>
            </a:r>
            <a:r>
              <a:rPr lang="en-IN" dirty="0"/>
              <a:t> </a:t>
            </a:r>
            <a:r>
              <a:rPr lang="en-IN" dirty="0" err="1"/>
              <a:t>ùNnúYôm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A10C8-69FC-43B1-B12B-BCE54E1D4DED}"/>
              </a:ext>
            </a:extLst>
          </p:cNvPr>
          <p:cNvSpPr txBox="1"/>
          <p:nvPr/>
        </p:nvSpPr>
        <p:spPr>
          <a:xfrm>
            <a:off x="-1" y="540191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TôWjúRôÓ</a:t>
            </a:r>
            <a:r>
              <a:rPr lang="en-IN" dirty="0"/>
              <a:t> ®</a:t>
            </a:r>
            <a:r>
              <a:rPr lang="en-IN" dirty="0" err="1"/>
              <a:t>ûRlúTôm</a:t>
            </a:r>
            <a:endParaRPr lang="en-IN" dirty="0"/>
          </a:p>
          <a:p>
            <a:r>
              <a:rPr lang="en-IN" dirty="0" err="1"/>
              <a:t>B®«u</a:t>
            </a:r>
            <a:r>
              <a:rPr lang="en-IN" dirty="0"/>
              <a:t> L²úVôÓ ®</a:t>
            </a:r>
            <a:r>
              <a:rPr lang="en-IN" dirty="0" err="1"/>
              <a:t>ûRlúTôm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0267A-0F4E-4965-9EA1-F17C0C75AEA8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AuTo</a:t>
            </a:r>
            <a:r>
              <a:rPr lang="en-IN" dirty="0"/>
              <a:t> </a:t>
            </a:r>
            <a:r>
              <a:rPr lang="en-IN" dirty="0" err="1"/>
              <a:t>CúVÑ®u</a:t>
            </a:r>
            <a:r>
              <a:rPr lang="en-IN" dirty="0"/>
              <a:t> ¡</a:t>
            </a:r>
            <a:r>
              <a:rPr lang="en-IN" dirty="0" err="1"/>
              <a:t>ÚûTVôp</a:t>
            </a:r>
            <a:endParaRPr lang="en-IN" dirty="0"/>
          </a:p>
          <a:p>
            <a:r>
              <a:rPr lang="en-IN" dirty="0" err="1"/>
              <a:t>SôeLs</a:t>
            </a:r>
            <a:r>
              <a:rPr lang="en-IN" dirty="0"/>
              <a:t> </a:t>
            </a:r>
            <a:r>
              <a:rPr lang="en-IN" dirty="0" err="1"/>
              <a:t>BjÕUôdLû</a:t>
            </a:r>
            <a:r>
              <a:rPr lang="en-IN" dirty="0"/>
              <a:t>[ </a:t>
            </a:r>
            <a:r>
              <a:rPr lang="en-IN" dirty="0" err="1"/>
              <a:t>úNolúTôm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045B7-2515-48F0-9DD7-3E91C71356A2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TôWR</a:t>
            </a:r>
            <a:r>
              <a:rPr lang="en-IN" dirty="0"/>
              <a:t> </a:t>
            </a:r>
            <a:r>
              <a:rPr lang="en-IN" dirty="0" err="1"/>
              <a:t>úRNm</a:t>
            </a:r>
            <a:r>
              <a:rPr lang="en-IN" dirty="0"/>
              <a:t> </a:t>
            </a:r>
            <a:r>
              <a:rPr lang="en-IN" dirty="0" err="1"/>
              <a:t>GeÏm</a:t>
            </a:r>
            <a:r>
              <a:rPr lang="en-IN" dirty="0"/>
              <a:t> ®</a:t>
            </a:r>
            <a:r>
              <a:rPr lang="en-IN" dirty="0" err="1"/>
              <a:t>ûRlúTôm</a:t>
            </a:r>
            <a:endParaRPr lang="en-IN" dirty="0"/>
          </a:p>
          <a:p>
            <a:r>
              <a:rPr lang="en-IN" dirty="0" err="1"/>
              <a:t>TôZô</a:t>
            </a:r>
            <a:r>
              <a:rPr lang="en-IN" dirty="0"/>
              <a:t>] ¡</a:t>
            </a:r>
            <a:r>
              <a:rPr lang="en-IN" dirty="0" err="1"/>
              <a:t>WôUeL°p</a:t>
            </a:r>
            <a:r>
              <a:rPr lang="en-IN" dirty="0"/>
              <a:t> ®</a:t>
            </a:r>
            <a:r>
              <a:rPr lang="en-IN" dirty="0" err="1"/>
              <a:t>ûRlúTôm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84E16-CA53-4B77-A5D5-7F89D1B56E72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J°VRû</a:t>
            </a:r>
            <a:r>
              <a:rPr lang="en-IN" dirty="0"/>
              <a:t>]</a:t>
            </a:r>
          </a:p>
          <a:p>
            <a:r>
              <a:rPr lang="en-IN" dirty="0" err="1"/>
              <a:t>SôeLs</a:t>
            </a:r>
            <a:r>
              <a:rPr lang="en-IN" dirty="0"/>
              <a:t> </a:t>
            </a:r>
            <a:r>
              <a:rPr lang="en-IN" dirty="0" err="1"/>
              <a:t>úRNj§p</a:t>
            </a:r>
            <a:r>
              <a:rPr lang="en-IN" dirty="0"/>
              <a:t> </a:t>
            </a:r>
            <a:r>
              <a:rPr lang="en-IN" dirty="0" err="1"/>
              <a:t>ÅNfùNnúYôm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8AF44-338C-4DE0-AD41-817901E19531}"/>
              </a:ext>
            </a:extLst>
          </p:cNvPr>
          <p:cNvSpPr txBox="1"/>
          <p:nvPr/>
        </p:nvSpPr>
        <p:spPr>
          <a:xfrm>
            <a:off x="0" y="539916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ûRj§ÓúYôm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®</a:t>
            </a:r>
            <a:r>
              <a:rPr lang="en-IN" dirty="0" err="1"/>
              <a:t>ûRj§ÓúYôm</a:t>
            </a:r>
            <a:endParaRPr lang="en-IN" dirty="0"/>
          </a:p>
          <a:p>
            <a:r>
              <a:rPr lang="en-IN" dirty="0" err="1"/>
              <a:t>úYR</a:t>
            </a:r>
            <a:r>
              <a:rPr lang="en-IN" dirty="0"/>
              <a:t> YN]m ®</a:t>
            </a:r>
            <a:r>
              <a:rPr lang="en-IN" dirty="0" err="1"/>
              <a:t>ûRj§ÓúYôm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3F453-0723-4D8F-BC11-737014745794}"/>
              </a:ext>
            </a:extLst>
          </p:cNvPr>
          <p:cNvSpPr txBox="1"/>
          <p:nvPr/>
        </p:nvSpPr>
        <p:spPr>
          <a:xfrm>
            <a:off x="0" y="539971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ùNôp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ÓúYôm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ÓúYôm</a:t>
            </a:r>
            <a:endParaRPr lang="en-IN" dirty="0"/>
          </a:p>
          <a:p>
            <a:r>
              <a:rPr lang="en-IN" dirty="0" err="1"/>
              <a:t>Ñ®úN`jûR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ÓúYôm</a:t>
            </a:r>
            <a:r>
              <a:rPr lang="en-IN" dirty="0"/>
              <a:t> </a:t>
            </a:r>
            <a:r>
              <a:rPr lang="en-IN" dirty="0" err="1"/>
              <a:t>YôTúW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54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A7E97-7261-47B7-AE55-8375E495B361}"/>
              </a:ext>
            </a:extLst>
          </p:cNvPr>
          <p:cNvSpPr txBox="1"/>
          <p:nvPr/>
        </p:nvSpPr>
        <p:spPr>
          <a:xfrm>
            <a:off x="0" y="540081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Lu²VúW </a:t>
            </a:r>
            <a:r>
              <a:rPr lang="en-IN" dirty="0" err="1"/>
              <a:t>Lu²VúW</a:t>
            </a:r>
            <a:endParaRPr lang="en-IN" dirty="0"/>
          </a:p>
          <a:p>
            <a:r>
              <a:rPr lang="en-IN" dirty="0"/>
              <a:t>Lu²VúW C[m Lu²VúW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63425-8B0D-40C6-A732-E3C568B1ABA7}"/>
              </a:ext>
            </a:extLst>
          </p:cNvPr>
          <p:cNvSpPr txBox="1"/>
          <p:nvPr/>
        </p:nvSpPr>
        <p:spPr>
          <a:xfrm>
            <a:off x="0" y="54013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ûRj§ÓúYôm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®</a:t>
            </a:r>
            <a:r>
              <a:rPr lang="en-IN" dirty="0" err="1"/>
              <a:t>ûRj§ÓúYôm</a:t>
            </a:r>
            <a:endParaRPr lang="en-IN" dirty="0"/>
          </a:p>
          <a:p>
            <a:r>
              <a:rPr lang="en-IN" dirty="0" err="1"/>
              <a:t>úYR</a:t>
            </a:r>
            <a:r>
              <a:rPr lang="en-IN" dirty="0"/>
              <a:t> YN]m ®</a:t>
            </a:r>
            <a:r>
              <a:rPr lang="en-IN" dirty="0" err="1"/>
              <a:t>ûRj§ÓúYôm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7532D-9E8A-43A5-839F-45C91E7523AF}"/>
              </a:ext>
            </a:extLst>
          </p:cNvPr>
          <p:cNvSpPr txBox="1"/>
          <p:nvPr/>
        </p:nvSpPr>
        <p:spPr>
          <a:xfrm>
            <a:off x="-1" y="540191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ÓúYôm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ÓúYôm</a:t>
            </a:r>
            <a:endParaRPr lang="en-IN" dirty="0"/>
          </a:p>
          <a:p>
            <a:r>
              <a:rPr lang="en-IN" dirty="0" err="1"/>
              <a:t>Ñ®úN`jûR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ÓúYôm</a:t>
            </a:r>
            <a:r>
              <a:rPr lang="en-IN" dirty="0"/>
              <a:t> Lu²VúW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D13BB-36FC-48C6-9C6F-4D0C5A5DFEC0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Li½úWôúP </a:t>
            </a:r>
            <a:r>
              <a:rPr lang="en-IN" dirty="0" err="1"/>
              <a:t>SôeLs</a:t>
            </a:r>
            <a:r>
              <a:rPr lang="en-IN" dirty="0"/>
              <a:t> ®</a:t>
            </a:r>
            <a:r>
              <a:rPr lang="en-IN" dirty="0" err="1"/>
              <a:t>ûRlúTôm</a:t>
            </a:r>
            <a:endParaRPr lang="en-IN" dirty="0"/>
          </a:p>
          <a:p>
            <a:r>
              <a:rPr lang="en-IN" dirty="0" err="1"/>
              <a:t>As°jç</a:t>
            </a:r>
            <a:r>
              <a:rPr lang="en-IN" dirty="0"/>
              <a:t>® </a:t>
            </a:r>
            <a:r>
              <a:rPr lang="en-IN" dirty="0" err="1"/>
              <a:t>SôeLs</a:t>
            </a:r>
            <a:r>
              <a:rPr lang="en-IN" dirty="0"/>
              <a:t> ®</a:t>
            </a:r>
            <a:r>
              <a:rPr lang="en-IN" dirty="0" err="1"/>
              <a:t>ûRlúTôm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22C21-CF9A-405E-9135-0E6CA7A87738}"/>
              </a:ext>
            </a:extLst>
          </p:cNvPr>
          <p:cNvSpPr txBox="1"/>
          <p:nvPr/>
        </p:nvSpPr>
        <p:spPr>
          <a:xfrm>
            <a:off x="-1" y="540247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úRYú</a:t>
            </a:r>
            <a:r>
              <a:rPr lang="en-IN" dirty="0"/>
              <a:t>] ®û[</a:t>
            </a:r>
            <a:r>
              <a:rPr lang="en-IN" dirty="0" err="1"/>
              <a:t>Vf</a:t>
            </a:r>
            <a:r>
              <a:rPr lang="en-IN" dirty="0"/>
              <a:t> </a:t>
            </a:r>
            <a:r>
              <a:rPr lang="en-IN" dirty="0" err="1"/>
              <a:t>ùNnYôo</a:t>
            </a:r>
            <a:endParaRPr lang="en-IN" dirty="0"/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ùLmÀWUôn</a:t>
            </a:r>
            <a:r>
              <a:rPr lang="en-IN" dirty="0"/>
              <a:t> </a:t>
            </a:r>
            <a:r>
              <a:rPr lang="en-IN" dirty="0" err="1"/>
              <a:t>AßlúTôm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066CC-0204-440D-86FA-C9B0AFBDEA3D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R¬Ñ ¨XeL°p ®ûRlúTôm</a:t>
            </a:r>
          </a:p>
          <a:p>
            <a:r>
              <a:rPr lang="en-IN" dirty="0"/>
              <a:t>R¬N]</a:t>
            </a:r>
            <a:r>
              <a:rPr lang="en-IN" dirty="0" err="1"/>
              <a:t>júRôÓ</a:t>
            </a:r>
            <a:r>
              <a:rPr lang="en-IN" dirty="0"/>
              <a:t> ®</a:t>
            </a:r>
            <a:r>
              <a:rPr lang="en-IN" dirty="0" err="1"/>
              <a:t>ûRlúTôm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162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2021-02-01T10:51:17Z</dcterms:modified>
</cp:coreProperties>
</file>