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B5BA-246B-4135-A5C0-3132285FEA8C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ÛûYúV</a:t>
            </a:r>
            <a:r>
              <a:rPr lang="en-IN" dirty="0"/>
              <a:t> £</a:t>
            </a:r>
            <a:r>
              <a:rPr lang="en-IN" dirty="0" err="1"/>
              <a:t>ÛûYúV</a:t>
            </a:r>
            <a:r>
              <a:rPr lang="en-IN" dirty="0"/>
              <a:t> (2)</a:t>
            </a:r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AûPdLXúU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6789B-C8A1-426D-8FE6-1A32D0BD9C5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\ ¿</a:t>
            </a:r>
            <a:r>
              <a:rPr lang="en-IN" dirty="0" err="1"/>
              <a:t>úWô</a:t>
            </a:r>
            <a:endParaRPr lang="en-IN" dirty="0"/>
          </a:p>
          <a:p>
            <a:r>
              <a:rPr lang="en-IN" dirty="0" err="1"/>
              <a:t>LNlûTÙm</a:t>
            </a:r>
            <a:r>
              <a:rPr lang="en-IN" dirty="0"/>
              <a:t> </a:t>
            </a:r>
            <a:r>
              <a:rPr lang="en-IN" dirty="0" err="1"/>
              <a:t>HtÈo</a:t>
            </a:r>
            <a:r>
              <a:rPr lang="en-IN" dirty="0"/>
              <a:t> - £</a:t>
            </a:r>
            <a:r>
              <a:rPr lang="en-IN" dirty="0" err="1"/>
              <a:t>ÛûYúV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9BE3-3FC2-4846-ADDE-05B9BE14FD29}"/>
              </a:ext>
            </a:extLst>
          </p:cNvPr>
          <p:cNvSpPr txBox="1"/>
          <p:nvPr/>
        </p:nvSpPr>
        <p:spPr>
          <a:xfrm>
            <a:off x="0" y="54024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ÛûYúV</a:t>
            </a:r>
            <a:r>
              <a:rPr lang="en-IN" dirty="0"/>
              <a:t> £</a:t>
            </a:r>
            <a:r>
              <a:rPr lang="en-IN" dirty="0" err="1"/>
              <a:t>ÛûYúV</a:t>
            </a:r>
            <a:r>
              <a:rPr lang="en-IN" dirty="0"/>
              <a:t> (2)</a:t>
            </a:r>
          </a:p>
          <a:p>
            <a:r>
              <a:rPr lang="en-IN" dirty="0" err="1"/>
              <a:t>GkRu</a:t>
            </a:r>
            <a:r>
              <a:rPr lang="en-IN" dirty="0"/>
              <a:t> ×</a:t>
            </a:r>
            <a:r>
              <a:rPr lang="en-IN" dirty="0" err="1"/>
              <a:t>LPúU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1CFC5-4ECD-41F7-989F-EE307CF1756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CpûXúVp</a:t>
            </a:r>
            <a:endParaRPr lang="en-IN" dirty="0"/>
          </a:p>
          <a:p>
            <a:r>
              <a:rPr lang="en-IN" dirty="0" err="1"/>
              <a:t>SUdÏ</a:t>
            </a:r>
            <a:r>
              <a:rPr lang="en-IN" dirty="0"/>
              <a:t> </a:t>
            </a:r>
            <a:r>
              <a:rPr lang="en-IN" dirty="0" err="1"/>
              <a:t>CWh£l</a:t>
            </a:r>
            <a:r>
              <a:rPr lang="en-IN" dirty="0"/>
              <a:t>×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43924-6816-40DC-8ECC-EF1B5E32B48B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CWhNLo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ApXôp</a:t>
            </a:r>
            <a:endParaRPr lang="en-IN" dirty="0"/>
          </a:p>
          <a:p>
            <a:r>
              <a:rPr lang="en-IN" dirty="0" err="1"/>
              <a:t>TôY</a:t>
            </a:r>
            <a:r>
              <a:rPr lang="en-IN" dirty="0"/>
              <a:t> Uu²l×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B09E7-CB88-4C96-A58D-9A1171E0B7D7}"/>
              </a:ext>
            </a:extLst>
          </p:cNvPr>
          <p:cNvSpPr txBox="1"/>
          <p:nvPr/>
        </p:nvSpPr>
        <p:spPr>
          <a:xfrm>
            <a:off x="0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dLôn</a:t>
            </a:r>
            <a:r>
              <a:rPr lang="en-IN" dirty="0"/>
              <a:t> A¥dLlTh¼o -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£</a:t>
            </a:r>
            <a:r>
              <a:rPr lang="en-IN" dirty="0" err="1"/>
              <a:t>k§Éo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77DC7-E1B6-45DA-B3A1-97684834E818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</a:t>
            </a:r>
            <a:r>
              <a:rPr lang="en-IN" dirty="0"/>
              <a:t> ¿</a:t>
            </a:r>
            <a:r>
              <a:rPr lang="en-IN" dirty="0" err="1"/>
              <a:t>úWô</a:t>
            </a:r>
            <a:endParaRPr lang="en-IN" dirty="0"/>
          </a:p>
          <a:p>
            <a:r>
              <a:rPr lang="pl-PL" dirty="0"/>
              <a:t>£ÛûY«p U¬j¾o - £ÛûYúV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87C76-EFBF-4196-B6CD-548BCE98E5D3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dLôn</a:t>
            </a:r>
            <a:r>
              <a:rPr lang="en-IN" dirty="0"/>
              <a:t> LôVlTh¼o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dLôn</a:t>
            </a:r>
            <a:r>
              <a:rPr lang="en-IN" dirty="0"/>
              <a:t> ùSôßdLlTh¼o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ECE64-603B-4F4A-83F3-35A064B14C7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NôTm</a:t>
            </a:r>
            <a:r>
              <a:rPr lang="en-IN" dirty="0"/>
              <a:t> ¿dL ¿</a:t>
            </a:r>
            <a:r>
              <a:rPr lang="en-IN" dirty="0" err="1"/>
              <a:t>úWô</a:t>
            </a:r>
            <a:endParaRPr lang="en-IN" dirty="0"/>
          </a:p>
          <a:p>
            <a:r>
              <a:rPr lang="en-IN" dirty="0" err="1"/>
              <a:t>RiPû</a:t>
            </a:r>
            <a:r>
              <a:rPr lang="en-IN" dirty="0"/>
              <a:t>] </a:t>
            </a:r>
            <a:r>
              <a:rPr lang="en-IN" dirty="0" err="1"/>
              <a:t>HtÈo</a:t>
            </a:r>
            <a:r>
              <a:rPr lang="en-IN" dirty="0"/>
              <a:t> - £</a:t>
            </a:r>
            <a:r>
              <a:rPr lang="en-IN" dirty="0" err="1"/>
              <a:t>ÛûYúV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01B7C-333E-496C-8350-D250090C6192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Rk¾o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ÁhÓd</a:t>
            </a:r>
            <a:r>
              <a:rPr lang="en-IN" dirty="0"/>
              <a:t> ùLôi¼o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120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2021-02-01T10:59:10Z</dcterms:modified>
</cp:coreProperties>
</file>