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7E454-BD5B-422E-8A98-487E1DAFFA9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E«ojùRÝkRôúW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ù_«</a:t>
            </a:r>
            <a:r>
              <a:rPr lang="en-IN" dirty="0" err="1"/>
              <a:t>jùRÝkRôúW</a:t>
            </a:r>
            <a:endParaRPr lang="en-IN" dirty="0"/>
          </a:p>
          <a:p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ùYuù</a:t>
            </a:r>
            <a:r>
              <a:rPr lang="en-IN" dirty="0"/>
              <a:t>\</a:t>
            </a:r>
            <a:r>
              <a:rPr lang="en-IN" dirty="0" err="1"/>
              <a:t>ÝkRôúW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8C9F8-8039-41BF-AD9B-5563857914AA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 </a:t>
            </a:r>
            <a:r>
              <a:rPr lang="en-IN" dirty="0" err="1"/>
              <a:t>úRYù</a:t>
            </a:r>
            <a:r>
              <a:rPr lang="en-IN" dirty="0"/>
              <a:t>]</a:t>
            </a:r>
            <a:r>
              <a:rPr lang="en-IN" dirty="0" err="1"/>
              <a:t>ÝkRôo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BC4A1-D714-40B9-9500-8F40E882F27A}"/>
              </a:ext>
            </a:extLst>
          </p:cNvPr>
          <p:cNvSpPr txBox="1"/>
          <p:nvPr/>
        </p:nvSpPr>
        <p:spPr>
          <a:xfrm>
            <a:off x="0" y="540164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ù_VeùLôiP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E«ojùRÝkRôo</a:t>
            </a:r>
            <a:endParaRPr lang="en-IN" dirty="0"/>
          </a:p>
          <a:p>
            <a:r>
              <a:rPr lang="en-IN" dirty="0" err="1"/>
              <a:t>ëR</a:t>
            </a:r>
            <a:r>
              <a:rPr lang="en-IN" dirty="0"/>
              <a:t> </a:t>
            </a:r>
            <a:r>
              <a:rPr lang="en-IN" dirty="0" err="1"/>
              <a:t>Wô</a:t>
            </a:r>
            <a:r>
              <a:rPr lang="en-IN" dirty="0"/>
              <a:t>_£</a:t>
            </a:r>
            <a:r>
              <a:rPr lang="en-IN" dirty="0" err="1"/>
              <a:t>eLm</a:t>
            </a:r>
            <a:r>
              <a:rPr lang="en-IN" dirty="0"/>
              <a:t> </a:t>
            </a:r>
            <a:r>
              <a:rPr lang="en-IN" dirty="0" err="1"/>
              <a:t>GÝkRôo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D727-573D-4A89-A16B-70FEA1036D72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ù_V¸Rm</a:t>
            </a:r>
            <a:r>
              <a:rPr lang="en-IN" dirty="0"/>
              <a:t> </a:t>
            </a:r>
            <a:r>
              <a:rPr lang="en-IN" dirty="0" err="1"/>
              <a:t>Tô¥ÓYôm</a:t>
            </a:r>
            <a:endParaRPr lang="en-IN" dirty="0"/>
          </a:p>
          <a:p>
            <a:r>
              <a:rPr lang="en-IN" dirty="0" err="1"/>
              <a:t>ù_VØPú</a:t>
            </a:r>
            <a:r>
              <a:rPr lang="en-IN" dirty="0"/>
              <a:t>]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2B58E-BF11-4CE7-810F-E233C839D10E}"/>
              </a:ext>
            </a:extLst>
          </p:cNvPr>
          <p:cNvSpPr txBox="1"/>
          <p:nvPr/>
        </p:nvSpPr>
        <p:spPr>
          <a:xfrm>
            <a:off x="0" y="572172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GkSôÞúU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EFB9-9D05-4605-A3B5-5EA7AE187B08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Áh©u</a:t>
            </a:r>
            <a:r>
              <a:rPr lang="en-IN" dirty="0"/>
              <a:t> ¡¬</a:t>
            </a:r>
            <a:r>
              <a:rPr lang="en-IN" dirty="0" err="1"/>
              <a:t>ûVûV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Ø¥jùRÝkRôúW</a:t>
            </a:r>
            <a:endParaRPr lang="en-IN" dirty="0"/>
          </a:p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jùRÝkRôúW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1EB67-6F0F-4498-AAD5-B3904BDE9AC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BÓúYôm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644AA-E069-4ABE-8370-ED2DF6DD193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LWeLs</a:t>
            </a:r>
            <a:r>
              <a:rPr lang="en-IN" dirty="0"/>
              <a:t> </a:t>
            </a:r>
            <a:r>
              <a:rPr lang="en-IN" dirty="0" err="1"/>
              <a:t>Rh¥lTôÓúYôm</a:t>
            </a:r>
            <a:endParaRPr lang="en-IN" dirty="0"/>
          </a:p>
          <a:p>
            <a:r>
              <a:rPr lang="en-IN" dirty="0" err="1"/>
              <a:t>NkúRô`Uôn</a:t>
            </a:r>
            <a:r>
              <a:rPr lang="en-IN" dirty="0"/>
              <a:t> </a:t>
            </a:r>
            <a:r>
              <a:rPr lang="en-IN" dirty="0" err="1"/>
              <a:t>áßúYôm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0764B-4C73-4253-8078-7C56162404AE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UWQúU</a:t>
            </a:r>
            <a:r>
              <a:rPr lang="en-IN" dirty="0"/>
              <a:t> Eu </a:t>
            </a:r>
            <a:r>
              <a:rPr lang="en-IN" dirty="0" err="1"/>
              <a:t>áo</a:t>
            </a:r>
            <a:r>
              <a:rPr lang="en-IN" dirty="0"/>
              <a:t> </a:t>
            </a:r>
            <a:r>
              <a:rPr lang="en-IN" dirty="0" err="1"/>
              <a:t>GeúL</a:t>
            </a:r>
            <a:endParaRPr lang="en-IN" dirty="0"/>
          </a:p>
          <a:p>
            <a:r>
              <a:rPr lang="pt-BR" dirty="0"/>
              <a:t>TôRô[úU Eu ù_Vm GeúL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B7E87-E1F2-4E56-8743-CEC73705A9E9}"/>
              </a:ext>
            </a:extLst>
          </p:cNvPr>
          <p:cNvSpPr txBox="1"/>
          <p:nvPr/>
        </p:nvSpPr>
        <p:spPr>
          <a:xfrm>
            <a:off x="0" y="54128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ùYuù</a:t>
            </a:r>
            <a:r>
              <a:rPr lang="en-IN" dirty="0"/>
              <a:t>\</a:t>
            </a:r>
            <a:r>
              <a:rPr lang="en-IN" dirty="0" err="1"/>
              <a:t>ÝkRôo</a:t>
            </a:r>
            <a:endParaRPr lang="en-IN" dirty="0"/>
          </a:p>
          <a:p>
            <a:r>
              <a:rPr lang="en-IN" dirty="0" err="1"/>
              <a:t>TôRô</a:t>
            </a:r>
            <a:r>
              <a:rPr lang="en-IN" dirty="0"/>
              <a:t>[</a:t>
            </a:r>
            <a:r>
              <a:rPr lang="en-IN" dirty="0" err="1"/>
              <a:t>jûR</a:t>
            </a:r>
            <a:r>
              <a:rPr lang="en-IN" dirty="0"/>
              <a:t> ù_«</a:t>
            </a:r>
            <a:r>
              <a:rPr lang="en-IN" dirty="0" err="1"/>
              <a:t>jùRÝkRôo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DA30-0993-4BFB-AA8C-8011800C4539}"/>
              </a:ext>
            </a:extLst>
          </p:cNvPr>
          <p:cNvSpPr txBox="1"/>
          <p:nvPr/>
        </p:nvSpPr>
        <p:spPr>
          <a:xfrm>
            <a:off x="0" y="57536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AE431-BD4F-484F-9100-E7F7D2AF9DCC}"/>
              </a:ext>
            </a:extLst>
          </p:cNvPr>
          <p:cNvSpPr txBox="1"/>
          <p:nvPr/>
        </p:nvSpPr>
        <p:spPr>
          <a:xfrm>
            <a:off x="-1" y="5391007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LpXû</a:t>
            </a:r>
            <a:r>
              <a:rPr lang="en-IN" dirty="0"/>
              <a:t>\</a:t>
            </a:r>
            <a:r>
              <a:rPr lang="en-IN" dirty="0" err="1"/>
              <a:t>ûV</a:t>
            </a:r>
            <a:r>
              <a:rPr lang="en-IN" dirty="0"/>
              <a:t> ®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GÝkRôo</a:t>
            </a:r>
            <a:endParaRPr lang="en-IN" dirty="0"/>
          </a:p>
          <a:p>
            <a:r>
              <a:rPr lang="en-IN" dirty="0" err="1"/>
              <a:t>ùTÚeLpûX</a:t>
            </a:r>
            <a:r>
              <a:rPr lang="en-IN" dirty="0"/>
              <a:t> ×</a:t>
            </a:r>
            <a:r>
              <a:rPr lang="en-IN" dirty="0" err="1"/>
              <a:t>Wh</a:t>
            </a:r>
            <a:r>
              <a:rPr lang="en-IN" dirty="0"/>
              <a:t>¥ </a:t>
            </a:r>
            <a:r>
              <a:rPr lang="en-IN" dirty="0" err="1"/>
              <a:t>GÝkRôo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F9B9A-16AA-476D-B2E1-28BC4F4F5493}"/>
              </a:ext>
            </a:extLst>
          </p:cNvPr>
          <p:cNvSpPr txBox="1"/>
          <p:nvPr/>
        </p:nvSpPr>
        <p:spPr>
          <a:xfrm>
            <a:off x="-1" y="540219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EûPjùR±kRôo</a:t>
            </a:r>
            <a:endParaRPr lang="en-IN" dirty="0"/>
          </a:p>
          <a:p>
            <a:r>
              <a:rPr lang="en-IN" dirty="0" err="1"/>
              <a:t>LojRúWÑ</a:t>
            </a:r>
            <a:r>
              <a:rPr lang="en-IN" dirty="0"/>
              <a:t> </a:t>
            </a:r>
            <a:r>
              <a:rPr lang="en-IN" dirty="0" err="1"/>
              <a:t>E«ojùRÝkRôo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118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2021-02-01T11:11:23Z</dcterms:modified>
</cp:coreProperties>
</file>