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A79B3-D5B0-495D-AA85-AB8254FAEB7D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JÚYÚiÓ</a:t>
            </a:r>
            <a:endParaRPr lang="en-IN" dirty="0"/>
          </a:p>
          <a:p>
            <a:r>
              <a:rPr lang="en-IN" dirty="0"/>
              <a:t>Eu Li½ùWpXôm </a:t>
            </a:r>
            <a:r>
              <a:rPr lang="en-IN" dirty="0" err="1"/>
              <a:t>ÕûPlTôo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8634A-FE36-4A45-80F8-BB7B8861DE46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EjRWÜ</a:t>
            </a:r>
            <a:r>
              <a:rPr lang="en-IN" dirty="0"/>
              <a:t> </a:t>
            </a:r>
            <a:r>
              <a:rPr lang="en-IN" dirty="0" err="1"/>
              <a:t>AÚÞm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08B25-46AD-4C5C-8691-4F7F61ABD8F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  <a:p>
            <a:r>
              <a:rPr lang="en-IN" dirty="0" err="1"/>
              <a:t>AYoRôu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E3457-5D55-409E-9E76-0E8A8A47DE83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BLô¬u Li½ûW LiPYo</a:t>
            </a:r>
          </a:p>
          <a:p>
            <a:r>
              <a:rPr lang="en-IN" dirty="0"/>
              <a:t>¿</a:t>
            </a:r>
            <a:r>
              <a:rPr lang="en-IN" dirty="0" err="1"/>
              <a:t>ìtû</a:t>
            </a:r>
            <a:r>
              <a:rPr lang="en-IN" dirty="0"/>
              <a:t>\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BºoY§jRôo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5EC1C-7DB9-4486-8403-73C87B186B1E}"/>
              </a:ext>
            </a:extLst>
          </p:cNvPr>
          <p:cNvSpPr txBox="1"/>
          <p:nvPr/>
        </p:nvSpPr>
        <p:spPr>
          <a:xfrm>
            <a:off x="0" y="540220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Au]ô°u Li½ûWÙm</a:t>
            </a:r>
          </a:p>
          <a:p>
            <a:r>
              <a:rPr lang="en-IN" dirty="0" err="1"/>
              <a:t>ÕûPjR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BºoY§jRôo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E52CA-7E7C-45E8-9645-42ADD7958919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Li½ûW </a:t>
            </a:r>
            <a:r>
              <a:rPr lang="en-IN" dirty="0" err="1"/>
              <a:t>LiúPu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iQlTm</a:t>
            </a:r>
            <a:r>
              <a:rPr lang="en-IN" dirty="0"/>
              <a:t> </a:t>
            </a:r>
            <a:r>
              <a:rPr lang="en-IN" dirty="0" err="1"/>
              <a:t>úLhúPu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DD728-2FDA-4AB2-B6BC-229B0C530FF3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AÝûL«u</a:t>
            </a:r>
            <a:r>
              <a:rPr lang="en-IN" dirty="0"/>
              <a:t> Ts[</a:t>
            </a:r>
            <a:r>
              <a:rPr lang="en-IN" dirty="0" err="1"/>
              <a:t>jRôdûL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Uôt±Óm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016B3-9CED-4700-AAF3-37E22DD8FA0E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ûPúYôm</a:t>
            </a:r>
            <a:endParaRPr lang="en-IN" dirty="0"/>
          </a:p>
          <a:p>
            <a:r>
              <a:rPr lang="en-IN" dirty="0"/>
              <a:t>ºúVô²p </a:t>
            </a:r>
            <a:r>
              <a:rPr lang="en-IN" dirty="0" err="1"/>
              <a:t>úNok§ÓúYôm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5B059-2569-40D1-B662-932977A417F1}"/>
              </a:ext>
            </a:extLst>
          </p:cNvPr>
          <p:cNvSpPr txBox="1"/>
          <p:nvPr/>
        </p:nvSpPr>
        <p:spPr>
          <a:xfrm>
            <a:off x="-1" y="575362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4DA9B-93B0-4766-923A-19D85B1475C0}"/>
              </a:ext>
            </a:extLst>
          </p:cNvPr>
          <p:cNvSpPr txBox="1"/>
          <p:nvPr/>
        </p:nvSpPr>
        <p:spPr>
          <a:xfrm>
            <a:off x="0" y="54016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 AÝÕ </a:t>
            </a:r>
            <a:r>
              <a:rPr lang="en-IN" dirty="0" err="1"/>
              <a:t>ùLôi¥Wôn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AÝûL«u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úLh¥ÓYôo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120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2021-02-01T11:32:27Z</dcterms:modified>
</cp:coreProperties>
</file>