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E7F6F-C935-45FF-8D0A-61FC4A19D2F9}"/>
              </a:ext>
            </a:extLst>
          </p:cNvPr>
          <p:cNvSpPr txBox="1"/>
          <p:nvPr/>
        </p:nvSpPr>
        <p:spPr>
          <a:xfrm>
            <a:off x="0" y="54016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EXLj§u</a:t>
            </a:r>
            <a:r>
              <a:rPr lang="fr-FR" dirty="0"/>
              <a:t> </a:t>
            </a:r>
            <a:r>
              <a:rPr lang="fr-FR" dirty="0" err="1"/>
              <a:t>Au×Ls</a:t>
            </a:r>
            <a:r>
              <a:rPr lang="fr-FR" dirty="0"/>
              <a:t> </a:t>
            </a:r>
            <a:r>
              <a:rPr lang="fr-FR" dirty="0" err="1"/>
              <a:t>Uôßm</a:t>
            </a:r>
            <a:endParaRPr lang="fr-FR" dirty="0"/>
          </a:p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úSNm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CB542-5472-4F6B-B907-9BC48448E832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Eu]R¬u AuúTô Uô\ôRÕ</a:t>
            </a:r>
          </a:p>
          <a:p>
            <a:r>
              <a:rPr lang="pt-BR" dirty="0"/>
              <a:t>Eu]R¬u úSNm Ïû\VôRÕ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EDC0-2335-4E80-88E3-215ACDC3FDD3}"/>
              </a:ext>
            </a:extLst>
          </p:cNvPr>
          <p:cNvSpPr txBox="1"/>
          <p:nvPr/>
        </p:nvSpPr>
        <p:spPr>
          <a:xfrm>
            <a:off x="0" y="57429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- 8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3960D-DB87-4EC8-B60C-BC7F594E684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Gu]</a:t>
            </a:r>
            <a:r>
              <a:rPr lang="en-IN" dirty="0" err="1"/>
              <a:t>ôp</a:t>
            </a:r>
            <a:r>
              <a:rPr lang="en-IN" dirty="0"/>
              <a:t> U\</a:t>
            </a:r>
            <a:r>
              <a:rPr lang="en-IN" dirty="0" err="1"/>
              <a:t>dLlTÓY§pûX</a:t>
            </a:r>
            <a:endParaRPr lang="en-IN" dirty="0"/>
          </a:p>
          <a:p>
            <a:r>
              <a:rPr lang="en-IN" dirty="0"/>
              <a:t>Gu Es[</a:t>
            </a:r>
            <a:r>
              <a:rPr lang="en-IN" dirty="0" err="1"/>
              <a:t>eûL«p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YûWkúRu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4BA3C-708E-4AEB-AA35-074A3AEA888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RôNu</a:t>
            </a:r>
            <a:r>
              <a:rPr lang="en-IN" dirty="0"/>
              <a:t> </a:t>
            </a:r>
            <a:r>
              <a:rPr lang="en-IN" dirty="0" err="1"/>
              <a:t>ApXúYô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pXúYô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A8167-3C2C-4AA2-85CA-DA14625B66C3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EÚYôd¡ú</a:t>
            </a:r>
            <a:r>
              <a:rPr lang="en-IN" dirty="0"/>
              <a:t>]u</a:t>
            </a:r>
          </a:p>
          <a:p>
            <a:r>
              <a:rPr lang="en-IN" dirty="0" err="1"/>
              <a:t>Rô«u</a:t>
            </a:r>
            <a:r>
              <a:rPr lang="en-IN" dirty="0"/>
              <a:t> </a:t>
            </a:r>
            <a:r>
              <a:rPr lang="en-IN" dirty="0" err="1"/>
              <a:t>LÚ®p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FA0B3-5B2C-4189-9581-47ADC5519E7F}"/>
              </a:ext>
            </a:extLst>
          </p:cNvPr>
          <p:cNvSpPr txBox="1"/>
          <p:nvPr/>
        </p:nvSpPr>
        <p:spPr>
          <a:xfrm>
            <a:off x="-1" y="540219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ùTVo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AûZjúRu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GuàûPVYu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0D105-4655-42CD-9CC6-9BF18F20AA01}"/>
              </a:ext>
            </a:extLst>
          </p:cNvPr>
          <p:cNvSpPr txBox="1"/>
          <p:nvPr/>
        </p:nvSpPr>
        <p:spPr>
          <a:xfrm>
            <a:off x="-1" y="539128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LÝ®®</a:t>
            </a:r>
            <a:r>
              <a:rPr lang="en-IN" dirty="0" err="1"/>
              <a:t>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9B4E3-B692-4B7A-A1B3-4468F4DDF5B5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dLôn</a:t>
            </a:r>
            <a:r>
              <a:rPr lang="en-IN" dirty="0"/>
              <a:t> Gu </a:t>
            </a:r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RkúRu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Gu </a:t>
            </a:r>
            <a:r>
              <a:rPr lang="en-IN" dirty="0" err="1"/>
              <a:t>ùNôkRUôdLúY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120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2021-02-02T05:39:33Z</dcterms:modified>
</cp:coreProperties>
</file>