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C4598-89F8-4FCF-9A80-AC88AD23CCC2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AolT¦júRu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Gu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C688-CCE5-4815-AC49-7CBD43413C3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ª</a:t>
            </a:r>
            <a:r>
              <a:rPr lang="en-IN" dirty="0" err="1"/>
              <a:t>ÏkR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ùLôÓdL</a:t>
            </a:r>
            <a:endParaRPr lang="en-IN" dirty="0"/>
          </a:p>
          <a:p>
            <a:r>
              <a:rPr lang="nl-NL" dirty="0"/>
              <a:t>AolT¦d¡ú\u Guû]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212B-9BAC-46A1-9AF9-D2BB8E50C69C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ËYàd¸Pôn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</a:t>
            </a:r>
          </a:p>
          <a:p>
            <a:r>
              <a:rPr lang="en-IN" dirty="0" err="1"/>
              <a:t>RôÚm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06EF8-DE92-4820-AB54-0A9B6B2ECAB0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ËY¡ÃPm</a:t>
            </a:r>
            <a:r>
              <a:rPr lang="en-IN" dirty="0"/>
              <a:t> </a:t>
            </a:r>
            <a:r>
              <a:rPr lang="en-IN" dirty="0" err="1"/>
              <a:t>ùTtß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Yôrk§PúY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88549-7ED7-4FA1-BEE9-4903DF82F08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RkÕ®húPu</a:t>
            </a:r>
            <a:r>
              <a:rPr lang="en-IN" dirty="0"/>
              <a:t> Gu </a:t>
            </a:r>
            <a:r>
              <a:rPr lang="en-IN" dirty="0" err="1"/>
              <a:t>CWô_ô</a:t>
            </a:r>
            <a:endParaRPr lang="en-IN" dirty="0"/>
          </a:p>
          <a:p>
            <a:r>
              <a:rPr lang="en-IN" dirty="0" err="1"/>
              <a:t>HtßdùLôsÞm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FD1F9-5ECC-4D67-A93D-0CCF7402EA86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  <a:p>
            <a:r>
              <a:rPr lang="en-IN" dirty="0" err="1"/>
              <a:t>YôÝm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SôhLù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584C2-A5FA-44C1-832D-C441A68079B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ùNnYùRußm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Tôd¡VúU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70CD5-9EA8-4DE3-BD9B-5B3492E09DC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Jl</a:t>
            </a:r>
            <a:r>
              <a:rPr lang="en-IN" dirty="0"/>
              <a:t>×®</a:t>
            </a:r>
            <a:r>
              <a:rPr lang="en-IN" dirty="0" err="1"/>
              <a:t>júRu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pt-BR" dirty="0"/>
              <a:t>Em £jRm ùNn§PúY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7A6BD-D4E0-4ECF-93EF-D92464257DC2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Aàl×m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pt-BR" dirty="0"/>
              <a:t>Em úNûY ùNn§PúY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32532-7DED-453A-B131-959009B3D64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A¥ûU Sôu CúVÑ SôRô</a:t>
            </a:r>
          </a:p>
          <a:p>
            <a:r>
              <a:rPr lang="en-IN" dirty="0" err="1"/>
              <a:t>G_Uôu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15900-222F-487F-BA43-5C2AA640A486}"/>
              </a:ext>
            </a:extLst>
          </p:cNvPr>
          <p:cNvSpPr txBox="1"/>
          <p:nvPr/>
        </p:nvSpPr>
        <p:spPr>
          <a:xfrm>
            <a:off x="-1" y="540247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ELkR</a:t>
            </a:r>
            <a:r>
              <a:rPr lang="en-IN" dirty="0"/>
              <a:t> </a:t>
            </a:r>
            <a:r>
              <a:rPr lang="en-IN" dirty="0" err="1"/>
              <a:t>Tôj§WUôn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83EE6-68EB-4ED2-B0F2-7CC0289D04B8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úLôÕûU</a:t>
            </a:r>
            <a:r>
              <a:rPr lang="en-IN" dirty="0"/>
              <a:t> </a:t>
            </a:r>
            <a:r>
              <a:rPr lang="en-IN" dirty="0" err="1"/>
              <a:t>U¦Vôn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Uôtßm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2021-02-02T05:45:29Z</dcterms:modified>
</cp:coreProperties>
</file>