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460A9-F8E1-42EC-84BE-FB697E4D646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E«úWôÓ</a:t>
            </a:r>
            <a:r>
              <a:rPr lang="en-IN" dirty="0"/>
              <a:t> </a:t>
            </a:r>
            <a:r>
              <a:rPr lang="en-IN" dirty="0" err="1"/>
              <a:t>GÝkRYo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TôRô</a:t>
            </a:r>
            <a:r>
              <a:rPr lang="en-IN" dirty="0"/>
              <a:t>[m ù_«</a:t>
            </a:r>
            <a:r>
              <a:rPr lang="en-IN" dirty="0" err="1"/>
              <a:t>jRYo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307A9-CF70-44CA-A5E0-25B66BAD675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ù_«</a:t>
            </a:r>
            <a:r>
              <a:rPr lang="en-IN" dirty="0" err="1"/>
              <a:t>jRôo</a:t>
            </a:r>
            <a:r>
              <a:rPr lang="en-IN" dirty="0"/>
              <a:t> </a:t>
            </a:r>
            <a:r>
              <a:rPr lang="en-IN" dirty="0" err="1"/>
              <a:t>UWQm</a:t>
            </a:r>
            <a:r>
              <a:rPr lang="en-IN" dirty="0"/>
              <a:t> ù_«</a:t>
            </a:r>
            <a:r>
              <a:rPr lang="en-IN" dirty="0" err="1"/>
              <a:t>jRôo</a:t>
            </a:r>
            <a:r>
              <a:rPr lang="en-IN" dirty="0"/>
              <a:t> - 2</a:t>
            </a:r>
          </a:p>
          <a:p>
            <a:r>
              <a:rPr lang="pt-BR" dirty="0"/>
              <a:t>E«ojRôo. E«úWôÓ GÝkRôo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6E0B1-C96D-47F3-BF23-D3CB6AFD007A}"/>
              </a:ext>
            </a:extLst>
          </p:cNvPr>
          <p:cNvSpPr txBox="1"/>
          <p:nvPr/>
        </p:nvSpPr>
        <p:spPr>
          <a:xfrm>
            <a:off x="0" y="5402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LpXû</a:t>
            </a:r>
            <a:r>
              <a:rPr lang="en-IN" dirty="0"/>
              <a:t>\ §\</a:t>
            </a:r>
            <a:r>
              <a:rPr lang="en-IN" dirty="0" err="1"/>
              <a:t>k§P</a:t>
            </a:r>
            <a:r>
              <a:rPr lang="en-IN" dirty="0"/>
              <a:t> </a:t>
            </a:r>
            <a:r>
              <a:rPr lang="en-IN" dirty="0" err="1"/>
              <a:t>LôYXo</a:t>
            </a:r>
            <a:r>
              <a:rPr lang="en-IN" dirty="0"/>
              <a:t> </a:t>
            </a:r>
            <a:r>
              <a:rPr lang="en-IN" dirty="0" err="1"/>
              <a:t>SÓe¡P</a:t>
            </a:r>
            <a:endParaRPr lang="en-IN" dirty="0"/>
          </a:p>
          <a:p>
            <a:r>
              <a:rPr lang="en-IN" dirty="0" err="1"/>
              <a:t>NôjRôû</a:t>
            </a:r>
            <a:r>
              <a:rPr lang="en-IN" dirty="0"/>
              <a:t>] ù_«</a:t>
            </a:r>
            <a:r>
              <a:rPr lang="en-IN" dirty="0" err="1"/>
              <a:t>jRYo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B6F6-EAC3-4E65-B4BF-35A93DF7CFA8}"/>
              </a:ext>
            </a:extLst>
          </p:cNvPr>
          <p:cNvSpPr txBox="1"/>
          <p:nvPr/>
        </p:nvSpPr>
        <p:spPr>
          <a:xfrm>
            <a:off x="0" y="57110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E«ÚPu</a:t>
            </a:r>
            <a:r>
              <a:rPr lang="en-IN" dirty="0"/>
              <a:t> </a:t>
            </a:r>
            <a:r>
              <a:rPr lang="en-IN" dirty="0" err="1"/>
              <a:t>GÝkRôúW</a:t>
            </a:r>
            <a:r>
              <a:rPr lang="en-IN" dirty="0"/>
              <a:t> - ù_«</a:t>
            </a:r>
            <a:r>
              <a:rPr lang="en-IN" dirty="0" err="1"/>
              <a:t>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C59FE-8E18-431F-B48E-3B16D5AC3A06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YpXûUÙûPVYo</a:t>
            </a:r>
            <a:r>
              <a:rPr lang="en-IN" dirty="0"/>
              <a:t> </a:t>
            </a:r>
            <a:r>
              <a:rPr lang="en-IN" dirty="0" err="1"/>
              <a:t>NôTjûR</a:t>
            </a:r>
            <a:r>
              <a:rPr lang="en-IN" dirty="0"/>
              <a:t> </a:t>
            </a:r>
            <a:r>
              <a:rPr lang="en-IN" dirty="0" err="1"/>
              <a:t>Ø±j§P</a:t>
            </a:r>
            <a:endParaRPr lang="en-IN" dirty="0"/>
          </a:p>
          <a:p>
            <a:r>
              <a:rPr lang="en-IN" dirty="0" err="1"/>
              <a:t>úSônLs</a:t>
            </a:r>
            <a:r>
              <a:rPr lang="en-IN" dirty="0"/>
              <a:t> ¿</a:t>
            </a:r>
            <a:r>
              <a:rPr lang="en-IN" dirty="0" err="1"/>
              <a:t>d¡P</a:t>
            </a:r>
            <a:r>
              <a:rPr lang="en-IN" dirty="0"/>
              <a:t> </a:t>
            </a:r>
            <a:r>
              <a:rPr lang="en-IN" dirty="0" err="1"/>
              <a:t>ÅWUôn</a:t>
            </a:r>
            <a:r>
              <a:rPr lang="en-IN" dirty="0"/>
              <a:t> </a:t>
            </a:r>
            <a:r>
              <a:rPr lang="en-IN" dirty="0" err="1"/>
              <a:t>GÝkRôúW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2021-02-02T05:55:25Z</dcterms:modified>
</cp:coreProperties>
</file>