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02-02-2021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417B9-5805-4020-BE98-19B65DAAC4EB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 - 2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22D11-1CCF-471E-AD55-175AE90F5A35}"/>
              </a:ext>
            </a:extLst>
          </p:cNvPr>
          <p:cNvSpPr txBox="1"/>
          <p:nvPr/>
        </p:nvSpPr>
        <p:spPr>
          <a:xfrm>
            <a:off x="0" y="54016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ØZeLô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p</a:t>
            </a:r>
            <a:r>
              <a:rPr lang="en-IN" dirty="0"/>
              <a:t> ¨</a:t>
            </a:r>
            <a:r>
              <a:rPr lang="en-IN" dirty="0" err="1"/>
              <a:t>uß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/>
              <a:t>ØÝ U]</a:t>
            </a:r>
            <a:r>
              <a:rPr lang="en-IN" dirty="0" err="1"/>
              <a:t>úRôÓ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40A1D-0213-4266-9C81-1C902C8C47ED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Li½¬u </a:t>
            </a:r>
            <a:r>
              <a:rPr lang="en-IN" dirty="0" err="1"/>
              <a:t>BWôRû</a:t>
            </a:r>
            <a:r>
              <a:rPr lang="en-IN" dirty="0"/>
              <a:t>] - </a:t>
            </a:r>
            <a:r>
              <a:rPr lang="en-IN" dirty="0" err="1"/>
              <a:t>Guû</a:t>
            </a:r>
            <a:r>
              <a:rPr lang="en-IN" dirty="0"/>
              <a:t>]</a:t>
            </a:r>
          </a:p>
          <a:p>
            <a:r>
              <a:rPr lang="en-IN" dirty="0" err="1"/>
              <a:t>L°lTôdÏm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2C439-A4B0-4641-B809-AC65D55BF6D6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B®«p</a:t>
            </a:r>
            <a:r>
              <a:rPr lang="en-IN" dirty="0"/>
              <a:t> ¨û\</a:t>
            </a:r>
            <a:r>
              <a:rPr lang="en-IN" dirty="0" err="1"/>
              <a:t>kÕ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Ak¨V</a:t>
            </a:r>
            <a:r>
              <a:rPr lang="en-IN" dirty="0"/>
              <a:t> </a:t>
            </a:r>
            <a:r>
              <a:rPr lang="en-IN" dirty="0" err="1"/>
              <a:t>Tôû</a:t>
            </a:r>
            <a:r>
              <a:rPr lang="en-IN" dirty="0"/>
              <a:t>`«p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5D0A5-E294-40B7-B75F-CA305672B0DC}"/>
              </a:ext>
            </a:extLst>
          </p:cNvPr>
          <p:cNvSpPr txBox="1"/>
          <p:nvPr/>
        </p:nvSpPr>
        <p:spPr>
          <a:xfrm>
            <a:off x="-1" y="540247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A©ú`L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BiPYÚdúL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- 2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A2250-ADF8-44E3-8C1B-ACC12DC8A9E5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ØÝ </a:t>
            </a:r>
            <a:r>
              <a:rPr lang="en-IN" dirty="0" err="1"/>
              <a:t>TXjúRôÓ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/>
              <a:t>ØÝ </a:t>
            </a:r>
            <a:r>
              <a:rPr lang="en-IN" dirty="0" err="1"/>
              <a:t>BjÕUôúYôÓ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1DC42-C2C2-4723-B091-F267C7F78C7A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vúRôj§W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Õ§«u</a:t>
            </a:r>
            <a:r>
              <a:rPr lang="en-IN" dirty="0"/>
              <a:t> </a:t>
            </a:r>
            <a:r>
              <a:rPr lang="en-IN" dirty="0" err="1"/>
              <a:t>Tôj§WÚdúL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- 2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96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2021-02-02T05:59:54Z</dcterms:modified>
</cp:coreProperties>
</file>